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16" r:id="rId2"/>
    <p:sldId id="324" r:id="rId3"/>
    <p:sldId id="287" r:id="rId4"/>
    <p:sldId id="321" r:id="rId5"/>
    <p:sldId id="274" r:id="rId6"/>
    <p:sldId id="322" r:id="rId7"/>
    <p:sldId id="262" r:id="rId8"/>
    <p:sldId id="299" r:id="rId9"/>
    <p:sldId id="288" r:id="rId10"/>
    <p:sldId id="306" r:id="rId11"/>
    <p:sldId id="312" r:id="rId12"/>
    <p:sldId id="315" r:id="rId13"/>
    <p:sldId id="318" r:id="rId14"/>
    <p:sldId id="319" r:id="rId15"/>
    <p:sldId id="320" r:id="rId16"/>
    <p:sldId id="313" r:id="rId17"/>
    <p:sldId id="325" r:id="rId18"/>
    <p:sldId id="278" r:id="rId19"/>
    <p:sldId id="305" r:id="rId20"/>
    <p:sldId id="265" r:id="rId21"/>
    <p:sldId id="275" r:id="rId22"/>
    <p:sldId id="286" r:id="rId23"/>
    <p:sldId id="279" r:id="rId24"/>
    <p:sldId id="280" r:id="rId25"/>
    <p:sldId id="310" r:id="rId26"/>
    <p:sldId id="283" r:id="rId27"/>
    <p:sldId id="271" r:id="rId28"/>
    <p:sldId id="290" r:id="rId29"/>
    <p:sldId id="284" r:id="rId30"/>
    <p:sldId id="304" r:id="rId31"/>
    <p:sldId id="289" r:id="rId32"/>
    <p:sldId id="308" r:id="rId33"/>
    <p:sldId id="260" r:id="rId34"/>
    <p:sldId id="272" r:id="rId35"/>
    <p:sldId id="270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  <a:srgbClr val="0D3E51"/>
    <a:srgbClr val="2F528F"/>
    <a:srgbClr val="4366A1"/>
    <a:srgbClr val="002060"/>
    <a:srgbClr val="F2F2F2"/>
    <a:srgbClr val="0E3E52"/>
    <a:srgbClr val="303184"/>
    <a:srgbClr val="CFD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E0B00F-F239-4321-8C40-9AA61E95C11C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E6DBAA-C84E-450A-887B-E69AA744A543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Need adult, non-invasive respiratory support?</a:t>
          </a:r>
        </a:p>
      </dgm:t>
    </dgm:pt>
    <dgm:pt modelId="{1AD7154D-E1B9-4198-84E3-9DC99B21DB87}" type="parTrans" cxnId="{8842D7B7-23AE-4A0F-9849-ED4D9C573FD9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9EDB8B-38DA-4517-99DD-8D01C52EEF95}" type="sibTrans" cxnId="{8842D7B7-23AE-4A0F-9849-ED4D9C573FD9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A9752C-75D7-4AA2-A085-37D234278C64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Support from Initiation to Weaning?</a:t>
          </a:r>
        </a:p>
      </dgm:t>
    </dgm:pt>
    <dgm:pt modelId="{A0704F46-DD6A-4317-8FF1-846C4377EA8D}" type="parTrans" cxnId="{2EE76F29-D54D-445A-8E8B-6A531CFC6836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54EC56-83DE-4DFF-BBD6-78F696B65F8D}" type="sibTrans" cxnId="{2EE76F29-D54D-445A-8E8B-6A531CFC6836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7F6BC0-7F96-4A8A-B26B-BA00DEC59BCF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compressed air or </a:t>
          </a:r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piped Oxygen? 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2B42CB-945A-4DE8-B98A-2D9CF56CD9E5}" type="parTrans" cxnId="{337AF632-34E0-4521-A811-44CB38E79B47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D77808-9C74-4FF0-873B-69F632B3A78A}" type="sibTrans" cxnId="{337AF632-34E0-4521-A811-44CB38E79B47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C7B3E4-0EF6-496B-B04B-CDC16C9CA749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Full range of Respiration parameters?</a:t>
          </a:r>
        </a:p>
      </dgm:t>
    </dgm:pt>
    <dgm:pt modelId="{23424819-1161-4347-BA72-3B1E676880D5}" type="parTrans" cxnId="{3F505D8C-C097-453C-B513-FC6F6ADF3C7E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9B1B6A-A5EE-4AEB-A72A-B375859FABC6}" type="sibTrans" cxnId="{3F505D8C-C097-453C-B513-FC6F6ADF3C7E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EBEFD0-3CB0-4B07-A21D-68517BC71F30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Remote monitoring capability?</a:t>
          </a:r>
        </a:p>
      </dgm:t>
    </dgm:pt>
    <dgm:pt modelId="{2234E887-4587-4826-9517-B60D48CC7EE1}" type="parTrans" cxnId="{485CE2BC-BA5D-46BE-A347-7F525E21AE20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4144D0-474C-487C-96CA-F91C10CA7E75}" type="sibTrans" cxnId="{485CE2BC-BA5D-46BE-A347-7F525E21AE20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6889D3-22A8-43FA-8D7D-1393191D5CBD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Handle harsh-uncontrolled Environment?</a:t>
          </a:r>
        </a:p>
      </dgm:t>
    </dgm:pt>
    <dgm:pt modelId="{050F79A6-80C9-4BC2-9503-C5CE6990D675}" type="parTrans" cxnId="{A41C1FC6-4D06-4D68-9132-2AB7636BDF4D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2C7620-8F35-44D3-85C1-9A09551855BE}" type="sibTrans" cxnId="{A41C1FC6-4D06-4D68-9132-2AB7636BDF4D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4F37E0-1E79-4881-9F2E-33990D400919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Easy-to-use System?</a:t>
          </a:r>
        </a:p>
      </dgm:t>
    </dgm:pt>
    <dgm:pt modelId="{4872AB77-0AFC-4870-B676-D9D7571E8E52}" type="parTrans" cxnId="{0CD13F75-EFB5-40F7-9044-F8C3B6558718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314A2A1-B662-4E6E-AB38-0CAAD7017DB7}" type="sibTrans" cxnId="{0CD13F75-EFB5-40F7-9044-F8C3B6558718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5D33E17-BA14-4EFE-BADF-AC4C5E36BF4E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Budget Friendly?</a:t>
          </a:r>
        </a:p>
      </dgm:t>
    </dgm:pt>
    <dgm:pt modelId="{8F2EFC53-18E7-4841-9F3F-3606DD541398}" type="parTrans" cxnId="{11D9862B-6EDD-4C1A-AF08-CDE2F32F9EB4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AB4B18-70A5-403F-980D-4E759BE24705}" type="sibTrans" cxnId="{11D9862B-6EDD-4C1A-AF08-CDE2F32F9EB4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8DE523-4EB1-4B1C-9741-9BAC4FA9C3E4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Connect to O</a:t>
          </a:r>
          <a:r>
            <a:rPr lang="en-US" b="1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Cylinder or Concentrator?</a:t>
          </a:r>
        </a:p>
      </dgm:t>
    </dgm:pt>
    <dgm:pt modelId="{2457AB88-518E-475D-9786-E0AF77D5620A}" type="parTrans" cxnId="{436E13E5-B41C-4459-B9D8-6E65A10F99FD}">
      <dgm:prSet/>
      <dgm:spPr/>
      <dgm:t>
        <a:bodyPr/>
        <a:lstStyle/>
        <a:p>
          <a:endParaRPr lang="en-IN" i="1"/>
        </a:p>
      </dgm:t>
    </dgm:pt>
    <dgm:pt modelId="{404F6310-00E9-4B06-B100-8989347F5A18}" type="sibTrans" cxnId="{436E13E5-B41C-4459-B9D8-6E65A10F99FD}">
      <dgm:prSet/>
      <dgm:spPr/>
      <dgm:t>
        <a:bodyPr/>
        <a:lstStyle/>
        <a:p>
          <a:endParaRPr lang="en-IN" i="1"/>
        </a:p>
      </dgm:t>
    </dgm:pt>
    <dgm:pt modelId="{AA1CB41D-A7FD-405A-86D8-2A164D99B218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Breath Synchronization for Patient Comfort?</a:t>
          </a:r>
        </a:p>
      </dgm:t>
    </dgm:pt>
    <dgm:pt modelId="{41B6E659-0017-4970-B0C3-FC5E15B75154}" type="parTrans" cxnId="{B4DBAB29-4FB4-420B-B412-F60B9AC5BBAD}">
      <dgm:prSet/>
      <dgm:spPr/>
      <dgm:t>
        <a:bodyPr/>
        <a:lstStyle/>
        <a:p>
          <a:endParaRPr lang="en-IN"/>
        </a:p>
      </dgm:t>
    </dgm:pt>
    <dgm:pt modelId="{ACAD3F08-B376-4527-BC74-9973D7623778}" type="sibTrans" cxnId="{B4DBAB29-4FB4-420B-B412-F60B9AC5BBAD}">
      <dgm:prSet/>
      <dgm:spPr/>
      <dgm:t>
        <a:bodyPr/>
        <a:lstStyle/>
        <a:p>
          <a:endParaRPr lang="en-IN"/>
        </a:p>
      </dgm:t>
    </dgm:pt>
    <dgm:pt modelId="{2B6DBFF7-E16F-4558-9B79-EE1FC484D8A3}" type="pres">
      <dgm:prSet presAssocID="{9DE0B00F-F239-4321-8C40-9AA61E95C11C}" presName="vert0" presStyleCnt="0">
        <dgm:presLayoutVars>
          <dgm:dir/>
          <dgm:animOne val="branch"/>
          <dgm:animLvl val="lvl"/>
        </dgm:presLayoutVars>
      </dgm:prSet>
      <dgm:spPr/>
    </dgm:pt>
    <dgm:pt modelId="{F4B9D5C1-7A78-49CE-B2CC-BA90A3B275E5}" type="pres">
      <dgm:prSet presAssocID="{94E6DBAA-C84E-450A-887B-E69AA744A543}" presName="thickLine" presStyleLbl="alignNode1" presStyleIdx="0" presStyleCnt="10"/>
      <dgm:spPr/>
    </dgm:pt>
    <dgm:pt modelId="{4BFCDF4E-3445-44CE-8272-0F1CDA843781}" type="pres">
      <dgm:prSet presAssocID="{94E6DBAA-C84E-450A-887B-E69AA744A543}" presName="horz1" presStyleCnt="0"/>
      <dgm:spPr/>
    </dgm:pt>
    <dgm:pt modelId="{FCA1C13D-0032-4558-A8CC-4B213A0D916E}" type="pres">
      <dgm:prSet presAssocID="{94E6DBAA-C84E-450A-887B-E69AA744A543}" presName="tx1" presStyleLbl="revTx" presStyleIdx="0" presStyleCnt="10"/>
      <dgm:spPr/>
    </dgm:pt>
    <dgm:pt modelId="{884F2981-0CC6-4743-A717-48AFFDCEAECE}" type="pres">
      <dgm:prSet presAssocID="{94E6DBAA-C84E-450A-887B-E69AA744A543}" presName="vert1" presStyleCnt="0"/>
      <dgm:spPr/>
    </dgm:pt>
    <dgm:pt modelId="{A3F84032-4A2D-469D-AA9E-B8D41B6853C4}" type="pres">
      <dgm:prSet presAssocID="{30A9752C-75D7-4AA2-A085-37D234278C64}" presName="thickLine" presStyleLbl="alignNode1" presStyleIdx="1" presStyleCnt="10"/>
      <dgm:spPr/>
    </dgm:pt>
    <dgm:pt modelId="{20840E0D-3C3D-4973-AC65-749B5A2418D0}" type="pres">
      <dgm:prSet presAssocID="{30A9752C-75D7-4AA2-A085-37D234278C64}" presName="horz1" presStyleCnt="0"/>
      <dgm:spPr/>
    </dgm:pt>
    <dgm:pt modelId="{24E774B1-E192-4FA3-B289-526A046D1601}" type="pres">
      <dgm:prSet presAssocID="{30A9752C-75D7-4AA2-A085-37D234278C64}" presName="tx1" presStyleLbl="revTx" presStyleIdx="1" presStyleCnt="10"/>
      <dgm:spPr/>
    </dgm:pt>
    <dgm:pt modelId="{AAA4C615-1028-4DCF-9CB3-B33A3D19263D}" type="pres">
      <dgm:prSet presAssocID="{30A9752C-75D7-4AA2-A085-37D234278C64}" presName="vert1" presStyleCnt="0"/>
      <dgm:spPr/>
    </dgm:pt>
    <dgm:pt modelId="{D27F6F94-CAF8-4162-AB45-151F4ADCC994}" type="pres">
      <dgm:prSet presAssocID="{567F6BC0-7F96-4A8A-B26B-BA00DEC59BCF}" presName="thickLine" presStyleLbl="alignNode1" presStyleIdx="2" presStyleCnt="10"/>
      <dgm:spPr/>
    </dgm:pt>
    <dgm:pt modelId="{02C4F51A-B045-4A0C-B9AB-D4399AC0FD56}" type="pres">
      <dgm:prSet presAssocID="{567F6BC0-7F96-4A8A-B26B-BA00DEC59BCF}" presName="horz1" presStyleCnt="0"/>
      <dgm:spPr/>
    </dgm:pt>
    <dgm:pt modelId="{0638DFAC-03D8-4C2C-BE18-50ECB3FA5F06}" type="pres">
      <dgm:prSet presAssocID="{567F6BC0-7F96-4A8A-B26B-BA00DEC59BCF}" presName="tx1" presStyleLbl="revTx" presStyleIdx="2" presStyleCnt="10"/>
      <dgm:spPr/>
    </dgm:pt>
    <dgm:pt modelId="{0EB3DB35-78D7-4BC8-8972-62C19FE6E60C}" type="pres">
      <dgm:prSet presAssocID="{567F6BC0-7F96-4A8A-B26B-BA00DEC59BCF}" presName="vert1" presStyleCnt="0"/>
      <dgm:spPr/>
    </dgm:pt>
    <dgm:pt modelId="{9DF271AB-231C-47FB-A4E9-F0B7689F8FDD}" type="pres">
      <dgm:prSet presAssocID="{428DE523-4EB1-4B1C-9741-9BAC4FA9C3E4}" presName="thickLine" presStyleLbl="alignNode1" presStyleIdx="3" presStyleCnt="10"/>
      <dgm:spPr/>
    </dgm:pt>
    <dgm:pt modelId="{D5E16E22-E27F-480F-A871-42C39B661F97}" type="pres">
      <dgm:prSet presAssocID="{428DE523-4EB1-4B1C-9741-9BAC4FA9C3E4}" presName="horz1" presStyleCnt="0"/>
      <dgm:spPr/>
    </dgm:pt>
    <dgm:pt modelId="{C000B895-FF0B-4DB7-B8BF-4CDA9E313977}" type="pres">
      <dgm:prSet presAssocID="{428DE523-4EB1-4B1C-9741-9BAC4FA9C3E4}" presName="tx1" presStyleLbl="revTx" presStyleIdx="3" presStyleCnt="10"/>
      <dgm:spPr/>
    </dgm:pt>
    <dgm:pt modelId="{1332B805-ADB2-49EA-80E0-0B10C03878E7}" type="pres">
      <dgm:prSet presAssocID="{428DE523-4EB1-4B1C-9741-9BAC4FA9C3E4}" presName="vert1" presStyleCnt="0"/>
      <dgm:spPr/>
    </dgm:pt>
    <dgm:pt modelId="{430D5376-1287-4E78-9575-04D46441B98E}" type="pres">
      <dgm:prSet presAssocID="{A8C7B3E4-0EF6-496B-B04B-CDC16C9CA749}" presName="thickLine" presStyleLbl="alignNode1" presStyleIdx="4" presStyleCnt="10"/>
      <dgm:spPr/>
    </dgm:pt>
    <dgm:pt modelId="{FBF8D4D9-2C9C-4F72-BBEE-10F33CE9FD21}" type="pres">
      <dgm:prSet presAssocID="{A8C7B3E4-0EF6-496B-B04B-CDC16C9CA749}" presName="horz1" presStyleCnt="0"/>
      <dgm:spPr/>
    </dgm:pt>
    <dgm:pt modelId="{CE9D8ABC-140C-4025-88E4-4ADEA71923FA}" type="pres">
      <dgm:prSet presAssocID="{A8C7B3E4-0EF6-496B-B04B-CDC16C9CA749}" presName="tx1" presStyleLbl="revTx" presStyleIdx="4" presStyleCnt="10"/>
      <dgm:spPr/>
    </dgm:pt>
    <dgm:pt modelId="{35DFE9A9-732C-408A-ADA5-18DD64F4094D}" type="pres">
      <dgm:prSet presAssocID="{A8C7B3E4-0EF6-496B-B04B-CDC16C9CA749}" presName="vert1" presStyleCnt="0"/>
      <dgm:spPr/>
    </dgm:pt>
    <dgm:pt modelId="{7570718F-8F84-4E68-938A-A53D7FF8031F}" type="pres">
      <dgm:prSet presAssocID="{AA1CB41D-A7FD-405A-86D8-2A164D99B218}" presName="thickLine" presStyleLbl="alignNode1" presStyleIdx="5" presStyleCnt="10"/>
      <dgm:spPr/>
    </dgm:pt>
    <dgm:pt modelId="{7ADAA49B-A275-461E-B295-5BB5D00EDB9A}" type="pres">
      <dgm:prSet presAssocID="{AA1CB41D-A7FD-405A-86D8-2A164D99B218}" presName="horz1" presStyleCnt="0"/>
      <dgm:spPr/>
    </dgm:pt>
    <dgm:pt modelId="{83A7A2F3-6AA8-42A0-B01B-33370BDB9F47}" type="pres">
      <dgm:prSet presAssocID="{AA1CB41D-A7FD-405A-86D8-2A164D99B218}" presName="tx1" presStyleLbl="revTx" presStyleIdx="5" presStyleCnt="10"/>
      <dgm:spPr/>
    </dgm:pt>
    <dgm:pt modelId="{8943DC42-4662-4729-B1F2-425EB8761B8C}" type="pres">
      <dgm:prSet presAssocID="{AA1CB41D-A7FD-405A-86D8-2A164D99B218}" presName="vert1" presStyleCnt="0"/>
      <dgm:spPr/>
    </dgm:pt>
    <dgm:pt modelId="{964580DD-E71A-4172-ABD6-C483AF782461}" type="pres">
      <dgm:prSet presAssocID="{F0EBEFD0-3CB0-4B07-A21D-68517BC71F30}" presName="thickLine" presStyleLbl="alignNode1" presStyleIdx="6" presStyleCnt="10"/>
      <dgm:spPr/>
    </dgm:pt>
    <dgm:pt modelId="{0A9E4639-1E29-4948-92CE-6772C3486C25}" type="pres">
      <dgm:prSet presAssocID="{F0EBEFD0-3CB0-4B07-A21D-68517BC71F30}" presName="horz1" presStyleCnt="0"/>
      <dgm:spPr/>
    </dgm:pt>
    <dgm:pt modelId="{826910C9-4E2F-4BB5-B9F8-01194770EDB4}" type="pres">
      <dgm:prSet presAssocID="{F0EBEFD0-3CB0-4B07-A21D-68517BC71F30}" presName="tx1" presStyleLbl="revTx" presStyleIdx="6" presStyleCnt="10"/>
      <dgm:spPr/>
    </dgm:pt>
    <dgm:pt modelId="{D003CEDD-FA4D-42B4-92B9-D4C5D4F9FF76}" type="pres">
      <dgm:prSet presAssocID="{F0EBEFD0-3CB0-4B07-A21D-68517BC71F30}" presName="vert1" presStyleCnt="0"/>
      <dgm:spPr/>
    </dgm:pt>
    <dgm:pt modelId="{CEEF6E52-EEEA-4EB9-A230-04FF0F3849CC}" type="pres">
      <dgm:prSet presAssocID="{366889D3-22A8-43FA-8D7D-1393191D5CBD}" presName="thickLine" presStyleLbl="alignNode1" presStyleIdx="7" presStyleCnt="10"/>
      <dgm:spPr/>
    </dgm:pt>
    <dgm:pt modelId="{02DB4AFC-F201-444F-8DA3-937B9BEACBB0}" type="pres">
      <dgm:prSet presAssocID="{366889D3-22A8-43FA-8D7D-1393191D5CBD}" presName="horz1" presStyleCnt="0"/>
      <dgm:spPr/>
    </dgm:pt>
    <dgm:pt modelId="{B6C67AC0-DCAD-4BF1-B8B3-5E65A6474C32}" type="pres">
      <dgm:prSet presAssocID="{366889D3-22A8-43FA-8D7D-1393191D5CBD}" presName="tx1" presStyleLbl="revTx" presStyleIdx="7" presStyleCnt="10"/>
      <dgm:spPr/>
    </dgm:pt>
    <dgm:pt modelId="{2146398C-0A75-45DE-ABA0-0BA6A6A48F73}" type="pres">
      <dgm:prSet presAssocID="{366889D3-22A8-43FA-8D7D-1393191D5CBD}" presName="vert1" presStyleCnt="0"/>
      <dgm:spPr/>
    </dgm:pt>
    <dgm:pt modelId="{AB516C34-A0D8-4F38-AF95-2752ED9F06A9}" type="pres">
      <dgm:prSet presAssocID="{394F37E0-1E79-4881-9F2E-33990D400919}" presName="thickLine" presStyleLbl="alignNode1" presStyleIdx="8" presStyleCnt="10"/>
      <dgm:spPr/>
    </dgm:pt>
    <dgm:pt modelId="{67B81BDA-3192-4FE4-ACC0-FD222DBF1990}" type="pres">
      <dgm:prSet presAssocID="{394F37E0-1E79-4881-9F2E-33990D400919}" presName="horz1" presStyleCnt="0"/>
      <dgm:spPr/>
    </dgm:pt>
    <dgm:pt modelId="{A4A4AE4B-0251-4A47-AC5D-5AA857C419E4}" type="pres">
      <dgm:prSet presAssocID="{394F37E0-1E79-4881-9F2E-33990D400919}" presName="tx1" presStyleLbl="revTx" presStyleIdx="8" presStyleCnt="10"/>
      <dgm:spPr/>
    </dgm:pt>
    <dgm:pt modelId="{723F7EAF-8AED-48BC-98B9-9F25B92B0033}" type="pres">
      <dgm:prSet presAssocID="{394F37E0-1E79-4881-9F2E-33990D400919}" presName="vert1" presStyleCnt="0"/>
      <dgm:spPr/>
    </dgm:pt>
    <dgm:pt modelId="{2C1C5518-1F65-4527-93A6-1351ED1FC871}" type="pres">
      <dgm:prSet presAssocID="{35D33E17-BA14-4EFE-BADF-AC4C5E36BF4E}" presName="thickLine" presStyleLbl="alignNode1" presStyleIdx="9" presStyleCnt="10"/>
      <dgm:spPr/>
    </dgm:pt>
    <dgm:pt modelId="{F2A94A9E-E3EE-4994-B28D-1AD8D3D3917E}" type="pres">
      <dgm:prSet presAssocID="{35D33E17-BA14-4EFE-BADF-AC4C5E36BF4E}" presName="horz1" presStyleCnt="0"/>
      <dgm:spPr/>
    </dgm:pt>
    <dgm:pt modelId="{08604AB4-2B47-44A7-9124-3B83A8A218A7}" type="pres">
      <dgm:prSet presAssocID="{35D33E17-BA14-4EFE-BADF-AC4C5E36BF4E}" presName="tx1" presStyleLbl="revTx" presStyleIdx="9" presStyleCnt="10"/>
      <dgm:spPr/>
    </dgm:pt>
    <dgm:pt modelId="{0A1E03B8-3C2B-42BE-B72B-CEEAF7A508F7}" type="pres">
      <dgm:prSet presAssocID="{35D33E17-BA14-4EFE-BADF-AC4C5E36BF4E}" presName="vert1" presStyleCnt="0"/>
      <dgm:spPr/>
    </dgm:pt>
  </dgm:ptLst>
  <dgm:cxnLst>
    <dgm:cxn modelId="{2EE76F29-D54D-445A-8E8B-6A531CFC6836}" srcId="{9DE0B00F-F239-4321-8C40-9AA61E95C11C}" destId="{30A9752C-75D7-4AA2-A085-37D234278C64}" srcOrd="1" destOrd="0" parTransId="{A0704F46-DD6A-4317-8FF1-846C4377EA8D}" sibTransId="{4254EC56-83DE-4DFF-BBD6-78F696B65F8D}"/>
    <dgm:cxn modelId="{B4DBAB29-4FB4-420B-B412-F60B9AC5BBAD}" srcId="{9DE0B00F-F239-4321-8C40-9AA61E95C11C}" destId="{AA1CB41D-A7FD-405A-86D8-2A164D99B218}" srcOrd="5" destOrd="0" parTransId="{41B6E659-0017-4970-B0C3-FC5E15B75154}" sibTransId="{ACAD3F08-B376-4527-BC74-9973D7623778}"/>
    <dgm:cxn modelId="{20DD022B-C0EF-45C4-B6E2-65E047F6462E}" type="presOf" srcId="{428DE523-4EB1-4B1C-9741-9BAC4FA9C3E4}" destId="{C000B895-FF0B-4DB7-B8BF-4CDA9E313977}" srcOrd="0" destOrd="0" presId="urn:microsoft.com/office/officeart/2008/layout/LinedList"/>
    <dgm:cxn modelId="{11D9862B-6EDD-4C1A-AF08-CDE2F32F9EB4}" srcId="{9DE0B00F-F239-4321-8C40-9AA61E95C11C}" destId="{35D33E17-BA14-4EFE-BADF-AC4C5E36BF4E}" srcOrd="9" destOrd="0" parTransId="{8F2EFC53-18E7-4841-9F3F-3606DD541398}" sibTransId="{18AB4B18-70A5-403F-980D-4E759BE24705}"/>
    <dgm:cxn modelId="{337AF632-34E0-4521-A811-44CB38E79B47}" srcId="{9DE0B00F-F239-4321-8C40-9AA61E95C11C}" destId="{567F6BC0-7F96-4A8A-B26B-BA00DEC59BCF}" srcOrd="2" destOrd="0" parTransId="{E82B42CB-945A-4DE8-B98A-2D9CF56CD9E5}" sibTransId="{45D77808-9C74-4FF0-873B-69F632B3A78A}"/>
    <dgm:cxn modelId="{C84B9B3D-E2D1-4A40-9458-93E5A043532B}" type="presOf" srcId="{94E6DBAA-C84E-450A-887B-E69AA744A543}" destId="{FCA1C13D-0032-4558-A8CC-4B213A0D916E}" srcOrd="0" destOrd="0" presId="urn:microsoft.com/office/officeart/2008/layout/LinedList"/>
    <dgm:cxn modelId="{DA29B83E-9F77-48C7-9BEE-32CC9EE5C501}" type="presOf" srcId="{AA1CB41D-A7FD-405A-86D8-2A164D99B218}" destId="{83A7A2F3-6AA8-42A0-B01B-33370BDB9F47}" srcOrd="0" destOrd="0" presId="urn:microsoft.com/office/officeart/2008/layout/LinedList"/>
    <dgm:cxn modelId="{57381C49-C08E-41E8-9569-D6D5579D9A9E}" type="presOf" srcId="{A8C7B3E4-0EF6-496B-B04B-CDC16C9CA749}" destId="{CE9D8ABC-140C-4025-88E4-4ADEA71923FA}" srcOrd="0" destOrd="0" presId="urn:microsoft.com/office/officeart/2008/layout/LinedList"/>
    <dgm:cxn modelId="{6325D050-8166-49FC-880D-C4CA54E7F3CB}" type="presOf" srcId="{30A9752C-75D7-4AA2-A085-37D234278C64}" destId="{24E774B1-E192-4FA3-B289-526A046D1601}" srcOrd="0" destOrd="0" presId="urn:microsoft.com/office/officeart/2008/layout/LinedList"/>
    <dgm:cxn modelId="{0CD13F75-EFB5-40F7-9044-F8C3B6558718}" srcId="{9DE0B00F-F239-4321-8C40-9AA61E95C11C}" destId="{394F37E0-1E79-4881-9F2E-33990D400919}" srcOrd="8" destOrd="0" parTransId="{4872AB77-0AFC-4870-B676-D9D7571E8E52}" sibTransId="{B314A2A1-B662-4E6E-AB38-0CAAD7017DB7}"/>
    <dgm:cxn modelId="{3CA1FA55-51C3-45B7-8446-7FD8B7BBA18F}" type="presOf" srcId="{567F6BC0-7F96-4A8A-B26B-BA00DEC59BCF}" destId="{0638DFAC-03D8-4C2C-BE18-50ECB3FA5F06}" srcOrd="0" destOrd="0" presId="urn:microsoft.com/office/officeart/2008/layout/LinedList"/>
    <dgm:cxn modelId="{3F505D8C-C097-453C-B513-FC6F6ADF3C7E}" srcId="{9DE0B00F-F239-4321-8C40-9AA61E95C11C}" destId="{A8C7B3E4-0EF6-496B-B04B-CDC16C9CA749}" srcOrd="4" destOrd="0" parTransId="{23424819-1161-4347-BA72-3B1E676880D5}" sibTransId="{9C9B1B6A-A5EE-4AEB-A72A-B375859FABC6}"/>
    <dgm:cxn modelId="{D090EEA9-FBA5-4D5E-A089-F9F415100AE8}" type="presOf" srcId="{366889D3-22A8-43FA-8D7D-1393191D5CBD}" destId="{B6C67AC0-DCAD-4BF1-B8B3-5E65A6474C32}" srcOrd="0" destOrd="0" presId="urn:microsoft.com/office/officeart/2008/layout/LinedList"/>
    <dgm:cxn modelId="{8842D7B7-23AE-4A0F-9849-ED4D9C573FD9}" srcId="{9DE0B00F-F239-4321-8C40-9AA61E95C11C}" destId="{94E6DBAA-C84E-450A-887B-E69AA744A543}" srcOrd="0" destOrd="0" parTransId="{1AD7154D-E1B9-4198-84E3-9DC99B21DB87}" sibTransId="{1F9EDB8B-38DA-4517-99DD-8D01C52EEF95}"/>
    <dgm:cxn modelId="{D5216EBB-29D0-45C8-B87F-B0A77A30A63D}" type="presOf" srcId="{F0EBEFD0-3CB0-4B07-A21D-68517BC71F30}" destId="{826910C9-4E2F-4BB5-B9F8-01194770EDB4}" srcOrd="0" destOrd="0" presId="urn:microsoft.com/office/officeart/2008/layout/LinedList"/>
    <dgm:cxn modelId="{485CE2BC-BA5D-46BE-A347-7F525E21AE20}" srcId="{9DE0B00F-F239-4321-8C40-9AA61E95C11C}" destId="{F0EBEFD0-3CB0-4B07-A21D-68517BC71F30}" srcOrd="6" destOrd="0" parTransId="{2234E887-4587-4826-9517-B60D48CC7EE1}" sibTransId="{B64144D0-474C-487C-96CA-F91C10CA7E75}"/>
    <dgm:cxn modelId="{A41C1FC6-4D06-4D68-9132-2AB7636BDF4D}" srcId="{9DE0B00F-F239-4321-8C40-9AA61E95C11C}" destId="{366889D3-22A8-43FA-8D7D-1393191D5CBD}" srcOrd="7" destOrd="0" parTransId="{050F79A6-80C9-4BC2-9503-C5CE6990D675}" sibTransId="{8B2C7620-8F35-44D3-85C1-9A09551855BE}"/>
    <dgm:cxn modelId="{B42AACD3-14C3-4715-BD89-BE67776CF20E}" type="presOf" srcId="{394F37E0-1E79-4881-9F2E-33990D400919}" destId="{A4A4AE4B-0251-4A47-AC5D-5AA857C419E4}" srcOrd="0" destOrd="0" presId="urn:microsoft.com/office/officeart/2008/layout/LinedList"/>
    <dgm:cxn modelId="{DB4FD4D6-73DA-4846-84BC-1A2A2AF6CDE3}" type="presOf" srcId="{35D33E17-BA14-4EFE-BADF-AC4C5E36BF4E}" destId="{08604AB4-2B47-44A7-9124-3B83A8A218A7}" srcOrd="0" destOrd="0" presId="urn:microsoft.com/office/officeart/2008/layout/LinedList"/>
    <dgm:cxn modelId="{FCF280E0-7F5C-478F-AFFA-59EBCBCD2333}" type="presOf" srcId="{9DE0B00F-F239-4321-8C40-9AA61E95C11C}" destId="{2B6DBFF7-E16F-4558-9B79-EE1FC484D8A3}" srcOrd="0" destOrd="0" presId="urn:microsoft.com/office/officeart/2008/layout/LinedList"/>
    <dgm:cxn modelId="{436E13E5-B41C-4459-B9D8-6E65A10F99FD}" srcId="{9DE0B00F-F239-4321-8C40-9AA61E95C11C}" destId="{428DE523-4EB1-4B1C-9741-9BAC4FA9C3E4}" srcOrd="3" destOrd="0" parTransId="{2457AB88-518E-475D-9786-E0AF77D5620A}" sibTransId="{404F6310-00E9-4B06-B100-8989347F5A18}"/>
    <dgm:cxn modelId="{B6FE299E-891A-43A6-BD0C-B783C2CAA4C9}" type="presParOf" srcId="{2B6DBFF7-E16F-4558-9B79-EE1FC484D8A3}" destId="{F4B9D5C1-7A78-49CE-B2CC-BA90A3B275E5}" srcOrd="0" destOrd="0" presId="urn:microsoft.com/office/officeart/2008/layout/LinedList"/>
    <dgm:cxn modelId="{D383AE49-211D-4E8A-8920-5F01A1517DFE}" type="presParOf" srcId="{2B6DBFF7-E16F-4558-9B79-EE1FC484D8A3}" destId="{4BFCDF4E-3445-44CE-8272-0F1CDA843781}" srcOrd="1" destOrd="0" presId="urn:microsoft.com/office/officeart/2008/layout/LinedList"/>
    <dgm:cxn modelId="{2EC4FA3B-FE78-420B-8EAA-05420966F907}" type="presParOf" srcId="{4BFCDF4E-3445-44CE-8272-0F1CDA843781}" destId="{FCA1C13D-0032-4558-A8CC-4B213A0D916E}" srcOrd="0" destOrd="0" presId="urn:microsoft.com/office/officeart/2008/layout/LinedList"/>
    <dgm:cxn modelId="{BBA87E2D-CCB1-4ED3-840D-F15D4EA713B8}" type="presParOf" srcId="{4BFCDF4E-3445-44CE-8272-0F1CDA843781}" destId="{884F2981-0CC6-4743-A717-48AFFDCEAECE}" srcOrd="1" destOrd="0" presId="urn:microsoft.com/office/officeart/2008/layout/LinedList"/>
    <dgm:cxn modelId="{BE9CC06A-C785-419A-9FDF-500B72528703}" type="presParOf" srcId="{2B6DBFF7-E16F-4558-9B79-EE1FC484D8A3}" destId="{A3F84032-4A2D-469D-AA9E-B8D41B6853C4}" srcOrd="2" destOrd="0" presId="urn:microsoft.com/office/officeart/2008/layout/LinedList"/>
    <dgm:cxn modelId="{7D75D933-2439-47A6-AA3C-9461FCA73E92}" type="presParOf" srcId="{2B6DBFF7-E16F-4558-9B79-EE1FC484D8A3}" destId="{20840E0D-3C3D-4973-AC65-749B5A2418D0}" srcOrd="3" destOrd="0" presId="urn:microsoft.com/office/officeart/2008/layout/LinedList"/>
    <dgm:cxn modelId="{BE3DDA84-35AB-42E4-9476-C4ADA608E7ED}" type="presParOf" srcId="{20840E0D-3C3D-4973-AC65-749B5A2418D0}" destId="{24E774B1-E192-4FA3-B289-526A046D1601}" srcOrd="0" destOrd="0" presId="urn:microsoft.com/office/officeart/2008/layout/LinedList"/>
    <dgm:cxn modelId="{59A8432E-4926-4B20-89E5-6269D276BCD7}" type="presParOf" srcId="{20840E0D-3C3D-4973-AC65-749B5A2418D0}" destId="{AAA4C615-1028-4DCF-9CB3-B33A3D19263D}" srcOrd="1" destOrd="0" presId="urn:microsoft.com/office/officeart/2008/layout/LinedList"/>
    <dgm:cxn modelId="{FFBF9817-6E92-40FE-997C-AAA764D3CB76}" type="presParOf" srcId="{2B6DBFF7-E16F-4558-9B79-EE1FC484D8A3}" destId="{D27F6F94-CAF8-4162-AB45-151F4ADCC994}" srcOrd="4" destOrd="0" presId="urn:microsoft.com/office/officeart/2008/layout/LinedList"/>
    <dgm:cxn modelId="{FA7FF841-4967-4705-86ED-0563E529CF5C}" type="presParOf" srcId="{2B6DBFF7-E16F-4558-9B79-EE1FC484D8A3}" destId="{02C4F51A-B045-4A0C-B9AB-D4399AC0FD56}" srcOrd="5" destOrd="0" presId="urn:microsoft.com/office/officeart/2008/layout/LinedList"/>
    <dgm:cxn modelId="{805863C8-E96C-4EC0-8F28-BE639717C0C1}" type="presParOf" srcId="{02C4F51A-B045-4A0C-B9AB-D4399AC0FD56}" destId="{0638DFAC-03D8-4C2C-BE18-50ECB3FA5F06}" srcOrd="0" destOrd="0" presId="urn:microsoft.com/office/officeart/2008/layout/LinedList"/>
    <dgm:cxn modelId="{0B4173D2-D04E-4FCB-A9C6-CAB6640F84D7}" type="presParOf" srcId="{02C4F51A-B045-4A0C-B9AB-D4399AC0FD56}" destId="{0EB3DB35-78D7-4BC8-8972-62C19FE6E60C}" srcOrd="1" destOrd="0" presId="urn:microsoft.com/office/officeart/2008/layout/LinedList"/>
    <dgm:cxn modelId="{67E7940D-C42E-4BEA-9386-F6BC0B17C170}" type="presParOf" srcId="{2B6DBFF7-E16F-4558-9B79-EE1FC484D8A3}" destId="{9DF271AB-231C-47FB-A4E9-F0B7689F8FDD}" srcOrd="6" destOrd="0" presId="urn:microsoft.com/office/officeart/2008/layout/LinedList"/>
    <dgm:cxn modelId="{6198926B-EE40-45CA-9283-6891BEA1CD6B}" type="presParOf" srcId="{2B6DBFF7-E16F-4558-9B79-EE1FC484D8A3}" destId="{D5E16E22-E27F-480F-A871-42C39B661F97}" srcOrd="7" destOrd="0" presId="urn:microsoft.com/office/officeart/2008/layout/LinedList"/>
    <dgm:cxn modelId="{CB3BCAD8-29E3-4D11-A069-EF6DBBA231C7}" type="presParOf" srcId="{D5E16E22-E27F-480F-A871-42C39B661F97}" destId="{C000B895-FF0B-4DB7-B8BF-4CDA9E313977}" srcOrd="0" destOrd="0" presId="urn:microsoft.com/office/officeart/2008/layout/LinedList"/>
    <dgm:cxn modelId="{970A1924-8EF9-4A1D-A6DF-86D9FD173D86}" type="presParOf" srcId="{D5E16E22-E27F-480F-A871-42C39B661F97}" destId="{1332B805-ADB2-49EA-80E0-0B10C03878E7}" srcOrd="1" destOrd="0" presId="urn:microsoft.com/office/officeart/2008/layout/LinedList"/>
    <dgm:cxn modelId="{AF59DFFE-BEC5-42D3-A94F-F88ACA38C461}" type="presParOf" srcId="{2B6DBFF7-E16F-4558-9B79-EE1FC484D8A3}" destId="{430D5376-1287-4E78-9575-04D46441B98E}" srcOrd="8" destOrd="0" presId="urn:microsoft.com/office/officeart/2008/layout/LinedList"/>
    <dgm:cxn modelId="{9E225AD5-6315-4399-9E6F-CD54347B0CBC}" type="presParOf" srcId="{2B6DBFF7-E16F-4558-9B79-EE1FC484D8A3}" destId="{FBF8D4D9-2C9C-4F72-BBEE-10F33CE9FD21}" srcOrd="9" destOrd="0" presId="urn:microsoft.com/office/officeart/2008/layout/LinedList"/>
    <dgm:cxn modelId="{05C7F424-2B9E-4CD1-9AE1-373F61DA76E9}" type="presParOf" srcId="{FBF8D4D9-2C9C-4F72-BBEE-10F33CE9FD21}" destId="{CE9D8ABC-140C-4025-88E4-4ADEA71923FA}" srcOrd="0" destOrd="0" presId="urn:microsoft.com/office/officeart/2008/layout/LinedList"/>
    <dgm:cxn modelId="{5A99FB64-D446-4857-AE55-3E5B9725BEC2}" type="presParOf" srcId="{FBF8D4D9-2C9C-4F72-BBEE-10F33CE9FD21}" destId="{35DFE9A9-732C-408A-ADA5-18DD64F4094D}" srcOrd="1" destOrd="0" presId="urn:microsoft.com/office/officeart/2008/layout/LinedList"/>
    <dgm:cxn modelId="{A9C1BA53-61D9-4ED5-A056-845EA73D782C}" type="presParOf" srcId="{2B6DBFF7-E16F-4558-9B79-EE1FC484D8A3}" destId="{7570718F-8F84-4E68-938A-A53D7FF8031F}" srcOrd="10" destOrd="0" presId="urn:microsoft.com/office/officeart/2008/layout/LinedList"/>
    <dgm:cxn modelId="{4D7C5FDA-5B1A-4C58-9E5A-A8039534D6EB}" type="presParOf" srcId="{2B6DBFF7-E16F-4558-9B79-EE1FC484D8A3}" destId="{7ADAA49B-A275-461E-B295-5BB5D00EDB9A}" srcOrd="11" destOrd="0" presId="urn:microsoft.com/office/officeart/2008/layout/LinedList"/>
    <dgm:cxn modelId="{9A0D3291-B736-4E78-880A-9320E0567772}" type="presParOf" srcId="{7ADAA49B-A275-461E-B295-5BB5D00EDB9A}" destId="{83A7A2F3-6AA8-42A0-B01B-33370BDB9F47}" srcOrd="0" destOrd="0" presId="urn:microsoft.com/office/officeart/2008/layout/LinedList"/>
    <dgm:cxn modelId="{69DAF50E-A94D-4C70-B89F-C16A0011860E}" type="presParOf" srcId="{7ADAA49B-A275-461E-B295-5BB5D00EDB9A}" destId="{8943DC42-4662-4729-B1F2-425EB8761B8C}" srcOrd="1" destOrd="0" presId="urn:microsoft.com/office/officeart/2008/layout/LinedList"/>
    <dgm:cxn modelId="{B65EF750-6067-4D69-8417-3372467245CD}" type="presParOf" srcId="{2B6DBFF7-E16F-4558-9B79-EE1FC484D8A3}" destId="{964580DD-E71A-4172-ABD6-C483AF782461}" srcOrd="12" destOrd="0" presId="urn:microsoft.com/office/officeart/2008/layout/LinedList"/>
    <dgm:cxn modelId="{F9DB3E7C-2577-4FEC-B827-7178568660E9}" type="presParOf" srcId="{2B6DBFF7-E16F-4558-9B79-EE1FC484D8A3}" destId="{0A9E4639-1E29-4948-92CE-6772C3486C25}" srcOrd="13" destOrd="0" presId="urn:microsoft.com/office/officeart/2008/layout/LinedList"/>
    <dgm:cxn modelId="{2850CEEA-D4DD-4FBC-94C5-F388A8A96E90}" type="presParOf" srcId="{0A9E4639-1E29-4948-92CE-6772C3486C25}" destId="{826910C9-4E2F-4BB5-B9F8-01194770EDB4}" srcOrd="0" destOrd="0" presId="urn:microsoft.com/office/officeart/2008/layout/LinedList"/>
    <dgm:cxn modelId="{AF267D3F-3C5A-4DAA-AAB5-E7F283EA8353}" type="presParOf" srcId="{0A9E4639-1E29-4948-92CE-6772C3486C25}" destId="{D003CEDD-FA4D-42B4-92B9-D4C5D4F9FF76}" srcOrd="1" destOrd="0" presId="urn:microsoft.com/office/officeart/2008/layout/LinedList"/>
    <dgm:cxn modelId="{54459EA6-0E89-4FAF-BE1C-4912CB3636CB}" type="presParOf" srcId="{2B6DBFF7-E16F-4558-9B79-EE1FC484D8A3}" destId="{CEEF6E52-EEEA-4EB9-A230-04FF0F3849CC}" srcOrd="14" destOrd="0" presId="urn:microsoft.com/office/officeart/2008/layout/LinedList"/>
    <dgm:cxn modelId="{2EDAFC35-D15C-4CF5-BE0B-CFEA4A1FE610}" type="presParOf" srcId="{2B6DBFF7-E16F-4558-9B79-EE1FC484D8A3}" destId="{02DB4AFC-F201-444F-8DA3-937B9BEACBB0}" srcOrd="15" destOrd="0" presId="urn:microsoft.com/office/officeart/2008/layout/LinedList"/>
    <dgm:cxn modelId="{53E6E04D-9D88-44B5-A87E-7F34AF53BD2C}" type="presParOf" srcId="{02DB4AFC-F201-444F-8DA3-937B9BEACBB0}" destId="{B6C67AC0-DCAD-4BF1-B8B3-5E65A6474C32}" srcOrd="0" destOrd="0" presId="urn:microsoft.com/office/officeart/2008/layout/LinedList"/>
    <dgm:cxn modelId="{85F296EF-ED0F-42F0-A785-DBBB961604CB}" type="presParOf" srcId="{02DB4AFC-F201-444F-8DA3-937B9BEACBB0}" destId="{2146398C-0A75-45DE-ABA0-0BA6A6A48F73}" srcOrd="1" destOrd="0" presId="urn:microsoft.com/office/officeart/2008/layout/LinedList"/>
    <dgm:cxn modelId="{8AFFB709-5B77-4208-BA90-3A9D73C89953}" type="presParOf" srcId="{2B6DBFF7-E16F-4558-9B79-EE1FC484D8A3}" destId="{AB516C34-A0D8-4F38-AF95-2752ED9F06A9}" srcOrd="16" destOrd="0" presId="urn:microsoft.com/office/officeart/2008/layout/LinedList"/>
    <dgm:cxn modelId="{7CFA6133-5559-48F9-85A9-C1076997CB28}" type="presParOf" srcId="{2B6DBFF7-E16F-4558-9B79-EE1FC484D8A3}" destId="{67B81BDA-3192-4FE4-ACC0-FD222DBF1990}" srcOrd="17" destOrd="0" presId="urn:microsoft.com/office/officeart/2008/layout/LinedList"/>
    <dgm:cxn modelId="{387D0468-D4CB-45A5-A820-75D6980C44D9}" type="presParOf" srcId="{67B81BDA-3192-4FE4-ACC0-FD222DBF1990}" destId="{A4A4AE4B-0251-4A47-AC5D-5AA857C419E4}" srcOrd="0" destOrd="0" presId="urn:microsoft.com/office/officeart/2008/layout/LinedList"/>
    <dgm:cxn modelId="{6494F945-27D7-40C2-92CB-6FEA23A16DE7}" type="presParOf" srcId="{67B81BDA-3192-4FE4-ACC0-FD222DBF1990}" destId="{723F7EAF-8AED-48BC-98B9-9F25B92B0033}" srcOrd="1" destOrd="0" presId="urn:microsoft.com/office/officeart/2008/layout/LinedList"/>
    <dgm:cxn modelId="{23678A8C-416E-4E23-AAB6-5314FDE4A518}" type="presParOf" srcId="{2B6DBFF7-E16F-4558-9B79-EE1FC484D8A3}" destId="{2C1C5518-1F65-4527-93A6-1351ED1FC871}" srcOrd="18" destOrd="0" presId="urn:microsoft.com/office/officeart/2008/layout/LinedList"/>
    <dgm:cxn modelId="{F364414A-0A3C-4A7C-B4D8-7D53C14F8C94}" type="presParOf" srcId="{2B6DBFF7-E16F-4558-9B79-EE1FC484D8A3}" destId="{F2A94A9E-E3EE-4994-B28D-1AD8D3D3917E}" srcOrd="19" destOrd="0" presId="urn:microsoft.com/office/officeart/2008/layout/LinedList"/>
    <dgm:cxn modelId="{B46BEE94-4B2D-48A6-96BA-722076C4FC01}" type="presParOf" srcId="{F2A94A9E-E3EE-4994-B28D-1AD8D3D3917E}" destId="{08604AB4-2B47-44A7-9124-3B83A8A218A7}" srcOrd="0" destOrd="0" presId="urn:microsoft.com/office/officeart/2008/layout/LinedList"/>
    <dgm:cxn modelId="{5CEC5D83-B8B6-4377-AAAE-7CCB0D1A29CC}" type="presParOf" srcId="{F2A94A9E-E3EE-4994-B28D-1AD8D3D3917E}" destId="{0A1E03B8-3C2B-42BE-B72B-CEEAF7A508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185CC0-CCE1-40F7-B309-159A5E2B892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6E72497-6872-48EC-952A-B395113010D2}">
      <dgm:prSet phldrT="[Text]"/>
      <dgm:spPr/>
      <dgm:t>
        <a:bodyPr/>
        <a:lstStyle/>
        <a:p>
          <a:r>
            <a:rPr lang="en-US" dirty="0"/>
            <a:t>Pressure and Flow Graphs</a:t>
          </a:r>
          <a:endParaRPr lang="en-IN" dirty="0"/>
        </a:p>
      </dgm:t>
    </dgm:pt>
    <dgm:pt modelId="{4E93F101-8CF9-49B1-B292-71D02FA12C1B}" type="parTrans" cxnId="{A0D833B3-FB93-4916-BE10-CCC44D1DD4FA}">
      <dgm:prSet/>
      <dgm:spPr/>
      <dgm:t>
        <a:bodyPr/>
        <a:lstStyle/>
        <a:p>
          <a:endParaRPr lang="en-IN"/>
        </a:p>
      </dgm:t>
    </dgm:pt>
    <dgm:pt modelId="{E3EC8CF8-7668-4885-BCB9-308CA80D61DD}" type="sibTrans" cxnId="{A0D833B3-FB93-4916-BE10-CCC44D1DD4FA}">
      <dgm:prSet/>
      <dgm:spPr/>
      <dgm:t>
        <a:bodyPr/>
        <a:lstStyle/>
        <a:p>
          <a:endParaRPr lang="en-IN"/>
        </a:p>
      </dgm:t>
    </dgm:pt>
    <dgm:pt modelId="{F4A0A464-E84D-45C0-9178-94ED08D06A87}">
      <dgm:prSet phldrT="[Text]"/>
      <dgm:spPr/>
      <dgm:t>
        <a:bodyPr/>
        <a:lstStyle/>
        <a:p>
          <a:r>
            <a:rPr lang="en-US" dirty="0"/>
            <a:t>For Selected Breaths</a:t>
          </a:r>
          <a:endParaRPr lang="en-IN" dirty="0"/>
        </a:p>
      </dgm:t>
    </dgm:pt>
    <dgm:pt modelId="{CDADB5C4-C48E-4636-BD7A-5DE5CB97C5E2}" type="parTrans" cxnId="{47CF9F6A-8FBA-4385-9295-5DDC88479023}">
      <dgm:prSet/>
      <dgm:spPr/>
      <dgm:t>
        <a:bodyPr/>
        <a:lstStyle/>
        <a:p>
          <a:endParaRPr lang="en-IN"/>
        </a:p>
      </dgm:t>
    </dgm:pt>
    <dgm:pt modelId="{F95293DB-19EE-4172-A9B2-C1EFC1D900ED}" type="sibTrans" cxnId="{47CF9F6A-8FBA-4385-9295-5DDC88479023}">
      <dgm:prSet/>
      <dgm:spPr/>
      <dgm:t>
        <a:bodyPr/>
        <a:lstStyle/>
        <a:p>
          <a:endParaRPr lang="en-IN"/>
        </a:p>
      </dgm:t>
    </dgm:pt>
    <dgm:pt modelId="{960F28A7-0A62-4B11-8A8C-AF4E8258BD64}">
      <dgm:prSet phldrT="[Text]"/>
      <dgm:spPr/>
      <dgm:t>
        <a:bodyPr/>
        <a:lstStyle/>
        <a:p>
          <a:r>
            <a:rPr lang="en-US" dirty="0"/>
            <a:t>Periodic Display</a:t>
          </a:r>
          <a:endParaRPr lang="en-IN" dirty="0"/>
        </a:p>
      </dgm:t>
    </dgm:pt>
    <dgm:pt modelId="{3D362305-A0E6-48B0-AC53-7D6574E12B96}" type="parTrans" cxnId="{11B98894-E282-4C59-8A6E-7587C4B6BC85}">
      <dgm:prSet/>
      <dgm:spPr/>
      <dgm:t>
        <a:bodyPr/>
        <a:lstStyle/>
        <a:p>
          <a:endParaRPr lang="en-IN"/>
        </a:p>
      </dgm:t>
    </dgm:pt>
    <dgm:pt modelId="{CA318E01-4801-4477-A790-C164BD10051D}" type="sibTrans" cxnId="{11B98894-E282-4C59-8A6E-7587C4B6BC85}">
      <dgm:prSet/>
      <dgm:spPr/>
      <dgm:t>
        <a:bodyPr/>
        <a:lstStyle/>
        <a:p>
          <a:endParaRPr lang="en-IN"/>
        </a:p>
      </dgm:t>
    </dgm:pt>
    <dgm:pt modelId="{34373AFC-6B89-49B4-A413-63E8ADEA868F}">
      <dgm:prSet phldrT="[Text]"/>
      <dgm:spPr/>
      <dgm:t>
        <a:bodyPr/>
        <a:lstStyle/>
        <a:p>
          <a:r>
            <a:rPr lang="en-US" dirty="0"/>
            <a:t>Display on demand</a:t>
          </a:r>
          <a:endParaRPr lang="en-IN" dirty="0"/>
        </a:p>
      </dgm:t>
    </dgm:pt>
    <dgm:pt modelId="{095688D5-3F19-480B-AB6B-FDF797BD00C5}" type="parTrans" cxnId="{840946F0-66E4-4481-B765-9F4CAA35198E}">
      <dgm:prSet/>
      <dgm:spPr/>
      <dgm:t>
        <a:bodyPr/>
        <a:lstStyle/>
        <a:p>
          <a:endParaRPr lang="en-IN"/>
        </a:p>
      </dgm:t>
    </dgm:pt>
    <dgm:pt modelId="{407C235E-B3FD-4E81-9402-2A742277B5AF}" type="sibTrans" cxnId="{840946F0-66E4-4481-B765-9F4CAA35198E}">
      <dgm:prSet/>
      <dgm:spPr/>
      <dgm:t>
        <a:bodyPr/>
        <a:lstStyle/>
        <a:p>
          <a:endParaRPr lang="en-IN"/>
        </a:p>
      </dgm:t>
    </dgm:pt>
    <dgm:pt modelId="{0AFC386E-C338-4F99-83A7-65E2032CFBFD}" type="pres">
      <dgm:prSet presAssocID="{36185CC0-CCE1-40F7-B309-159A5E2B8923}" presName="diagram" presStyleCnt="0">
        <dgm:presLayoutVars>
          <dgm:dir/>
          <dgm:resizeHandles val="exact"/>
        </dgm:presLayoutVars>
      </dgm:prSet>
      <dgm:spPr/>
    </dgm:pt>
    <dgm:pt modelId="{6210D5CC-0B97-4886-926D-43CEE87531DB}" type="pres">
      <dgm:prSet presAssocID="{D6E72497-6872-48EC-952A-B395113010D2}" presName="node" presStyleLbl="node1" presStyleIdx="0" presStyleCnt="4">
        <dgm:presLayoutVars>
          <dgm:bulletEnabled val="1"/>
        </dgm:presLayoutVars>
      </dgm:prSet>
      <dgm:spPr/>
    </dgm:pt>
    <dgm:pt modelId="{400F4512-AC51-470F-A314-BF71078A764E}" type="pres">
      <dgm:prSet presAssocID="{E3EC8CF8-7668-4885-BCB9-308CA80D61DD}" presName="sibTrans" presStyleCnt="0"/>
      <dgm:spPr/>
    </dgm:pt>
    <dgm:pt modelId="{BBE79C18-27D3-4E85-8DA5-59F57393657D}" type="pres">
      <dgm:prSet presAssocID="{F4A0A464-E84D-45C0-9178-94ED08D06A87}" presName="node" presStyleLbl="node1" presStyleIdx="1" presStyleCnt="4">
        <dgm:presLayoutVars>
          <dgm:bulletEnabled val="1"/>
        </dgm:presLayoutVars>
      </dgm:prSet>
      <dgm:spPr/>
    </dgm:pt>
    <dgm:pt modelId="{C2883AC1-08AF-406A-BBAE-52C7BB68F82C}" type="pres">
      <dgm:prSet presAssocID="{F95293DB-19EE-4172-A9B2-C1EFC1D900ED}" presName="sibTrans" presStyleCnt="0"/>
      <dgm:spPr/>
    </dgm:pt>
    <dgm:pt modelId="{BDB4C8B1-AA6A-4A0C-A7F2-3076336E1272}" type="pres">
      <dgm:prSet presAssocID="{960F28A7-0A62-4B11-8A8C-AF4E8258BD64}" presName="node" presStyleLbl="node1" presStyleIdx="2" presStyleCnt="4">
        <dgm:presLayoutVars>
          <dgm:bulletEnabled val="1"/>
        </dgm:presLayoutVars>
      </dgm:prSet>
      <dgm:spPr/>
    </dgm:pt>
    <dgm:pt modelId="{4C7C307D-2BA3-4000-AAFD-92089F709F62}" type="pres">
      <dgm:prSet presAssocID="{CA318E01-4801-4477-A790-C164BD10051D}" presName="sibTrans" presStyleCnt="0"/>
      <dgm:spPr/>
    </dgm:pt>
    <dgm:pt modelId="{7D475A0C-4C7B-473B-9A5B-8F135F8F4523}" type="pres">
      <dgm:prSet presAssocID="{34373AFC-6B89-49B4-A413-63E8ADEA868F}" presName="node" presStyleLbl="node1" presStyleIdx="3" presStyleCnt="4">
        <dgm:presLayoutVars>
          <dgm:bulletEnabled val="1"/>
        </dgm:presLayoutVars>
      </dgm:prSet>
      <dgm:spPr/>
    </dgm:pt>
  </dgm:ptLst>
  <dgm:cxnLst>
    <dgm:cxn modelId="{EA806410-115F-4CE3-9227-C750013DD3E8}" type="presOf" srcId="{34373AFC-6B89-49B4-A413-63E8ADEA868F}" destId="{7D475A0C-4C7B-473B-9A5B-8F135F8F4523}" srcOrd="0" destOrd="0" presId="urn:microsoft.com/office/officeart/2005/8/layout/default"/>
    <dgm:cxn modelId="{47CF9F6A-8FBA-4385-9295-5DDC88479023}" srcId="{36185CC0-CCE1-40F7-B309-159A5E2B8923}" destId="{F4A0A464-E84D-45C0-9178-94ED08D06A87}" srcOrd="1" destOrd="0" parTransId="{CDADB5C4-C48E-4636-BD7A-5DE5CB97C5E2}" sibTransId="{F95293DB-19EE-4172-A9B2-C1EFC1D900ED}"/>
    <dgm:cxn modelId="{57ABE388-0DBE-4365-AC51-8947B186BC48}" type="presOf" srcId="{960F28A7-0A62-4B11-8A8C-AF4E8258BD64}" destId="{BDB4C8B1-AA6A-4A0C-A7F2-3076336E1272}" srcOrd="0" destOrd="0" presId="urn:microsoft.com/office/officeart/2005/8/layout/default"/>
    <dgm:cxn modelId="{11B98894-E282-4C59-8A6E-7587C4B6BC85}" srcId="{36185CC0-CCE1-40F7-B309-159A5E2B8923}" destId="{960F28A7-0A62-4B11-8A8C-AF4E8258BD64}" srcOrd="2" destOrd="0" parTransId="{3D362305-A0E6-48B0-AC53-7D6574E12B96}" sibTransId="{CA318E01-4801-4477-A790-C164BD10051D}"/>
    <dgm:cxn modelId="{8329469E-1E29-495C-83A6-2F61FF28950D}" type="presOf" srcId="{36185CC0-CCE1-40F7-B309-159A5E2B8923}" destId="{0AFC386E-C338-4F99-83A7-65E2032CFBFD}" srcOrd="0" destOrd="0" presId="urn:microsoft.com/office/officeart/2005/8/layout/default"/>
    <dgm:cxn modelId="{A0D833B3-FB93-4916-BE10-CCC44D1DD4FA}" srcId="{36185CC0-CCE1-40F7-B309-159A5E2B8923}" destId="{D6E72497-6872-48EC-952A-B395113010D2}" srcOrd="0" destOrd="0" parTransId="{4E93F101-8CF9-49B1-B292-71D02FA12C1B}" sibTransId="{E3EC8CF8-7668-4885-BCB9-308CA80D61DD}"/>
    <dgm:cxn modelId="{03E745BD-F355-4E9A-A4CA-409E610970F2}" type="presOf" srcId="{F4A0A464-E84D-45C0-9178-94ED08D06A87}" destId="{BBE79C18-27D3-4E85-8DA5-59F57393657D}" srcOrd="0" destOrd="0" presId="urn:microsoft.com/office/officeart/2005/8/layout/default"/>
    <dgm:cxn modelId="{AED5DABD-F3FE-4056-837B-D7D02E14C692}" type="presOf" srcId="{D6E72497-6872-48EC-952A-B395113010D2}" destId="{6210D5CC-0B97-4886-926D-43CEE87531DB}" srcOrd="0" destOrd="0" presId="urn:microsoft.com/office/officeart/2005/8/layout/default"/>
    <dgm:cxn modelId="{840946F0-66E4-4481-B765-9F4CAA35198E}" srcId="{36185CC0-CCE1-40F7-B309-159A5E2B8923}" destId="{34373AFC-6B89-49B4-A413-63E8ADEA868F}" srcOrd="3" destOrd="0" parTransId="{095688D5-3F19-480B-AB6B-FDF797BD00C5}" sibTransId="{407C235E-B3FD-4E81-9402-2A742277B5AF}"/>
    <dgm:cxn modelId="{8340D99D-F2C3-4631-B72E-C07C31ED92C9}" type="presParOf" srcId="{0AFC386E-C338-4F99-83A7-65E2032CFBFD}" destId="{6210D5CC-0B97-4886-926D-43CEE87531DB}" srcOrd="0" destOrd="0" presId="urn:microsoft.com/office/officeart/2005/8/layout/default"/>
    <dgm:cxn modelId="{888DE467-A66A-461C-9D89-9F2405DFB7E1}" type="presParOf" srcId="{0AFC386E-C338-4F99-83A7-65E2032CFBFD}" destId="{400F4512-AC51-470F-A314-BF71078A764E}" srcOrd="1" destOrd="0" presId="urn:microsoft.com/office/officeart/2005/8/layout/default"/>
    <dgm:cxn modelId="{A86EB4D1-565B-4F59-BEA3-241EE721AC6E}" type="presParOf" srcId="{0AFC386E-C338-4F99-83A7-65E2032CFBFD}" destId="{BBE79C18-27D3-4E85-8DA5-59F57393657D}" srcOrd="2" destOrd="0" presId="urn:microsoft.com/office/officeart/2005/8/layout/default"/>
    <dgm:cxn modelId="{3D35408E-2B1D-4F72-8096-B3BAD8574853}" type="presParOf" srcId="{0AFC386E-C338-4F99-83A7-65E2032CFBFD}" destId="{C2883AC1-08AF-406A-BBAE-52C7BB68F82C}" srcOrd="3" destOrd="0" presId="urn:microsoft.com/office/officeart/2005/8/layout/default"/>
    <dgm:cxn modelId="{159C652B-A54F-4CCF-A182-2BDC7D322F51}" type="presParOf" srcId="{0AFC386E-C338-4F99-83A7-65E2032CFBFD}" destId="{BDB4C8B1-AA6A-4A0C-A7F2-3076336E1272}" srcOrd="4" destOrd="0" presId="urn:microsoft.com/office/officeart/2005/8/layout/default"/>
    <dgm:cxn modelId="{2156894B-408C-4BFE-8F54-A7EEFAB53B62}" type="presParOf" srcId="{0AFC386E-C338-4F99-83A7-65E2032CFBFD}" destId="{4C7C307D-2BA3-4000-AAFD-92089F709F62}" srcOrd="5" destOrd="0" presId="urn:microsoft.com/office/officeart/2005/8/layout/default"/>
    <dgm:cxn modelId="{F79092B9-BE94-4E25-A6D1-3AABD4322363}" type="presParOf" srcId="{0AFC386E-C338-4F99-83A7-65E2032CFBFD}" destId="{7D475A0C-4C7B-473B-9A5B-8F135F8F452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BCC5FB7-85E2-46C4-BC59-428615640EE3}" type="doc">
      <dgm:prSet loTypeId="urn:microsoft.com/office/officeart/2005/8/layout/defaul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49C2EC09-ADBB-46B6-9A4C-F63778A1A02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Simple Tactile buttons No delicate touch screen etc.</a:t>
          </a:r>
          <a:endParaRPr lang="en-IN" sz="2000" dirty="0"/>
        </a:p>
      </dgm:t>
    </dgm:pt>
    <dgm:pt modelId="{DF7B63BD-70ED-42DB-9842-A4642A4DC033}" type="parTrans" cxnId="{EF61C22B-3F09-4801-9028-7DDEC46FB611}">
      <dgm:prSet/>
      <dgm:spPr/>
      <dgm:t>
        <a:bodyPr/>
        <a:lstStyle/>
        <a:p>
          <a:endParaRPr lang="en-IN"/>
        </a:p>
      </dgm:t>
    </dgm:pt>
    <dgm:pt modelId="{A291F16B-ED4F-4B06-87A5-9B8B23EFF2A6}" type="sibTrans" cxnId="{EF61C22B-3F09-4801-9028-7DDEC46FB611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13EE409D-6B6F-421D-BE99-01B7C930B9B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Easy to read  7-seg LED Parameters Display</a:t>
          </a:r>
          <a:endParaRPr lang="en-IN" sz="2000" dirty="0"/>
        </a:p>
      </dgm:t>
    </dgm:pt>
    <dgm:pt modelId="{90816CEE-E7B2-4478-8403-0FBDC7DFDE5D}" type="parTrans" cxnId="{5B4E5F7C-DF83-400F-9719-610BCAFA02F9}">
      <dgm:prSet/>
      <dgm:spPr/>
      <dgm:t>
        <a:bodyPr/>
        <a:lstStyle/>
        <a:p>
          <a:endParaRPr lang="en-IN"/>
        </a:p>
      </dgm:t>
    </dgm:pt>
    <dgm:pt modelId="{05E0D198-8A43-44C5-9E7F-65BBB80D854C}" type="sibTrans" cxnId="{5B4E5F7C-DF83-400F-9719-610BCAFA02F9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2BDB7AB7-4700-4CBF-A4F5-AE417EE7A19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Parameter selection using simple arrow buttons</a:t>
          </a:r>
          <a:endParaRPr lang="en-IN" sz="2000" dirty="0"/>
        </a:p>
      </dgm:t>
    </dgm:pt>
    <dgm:pt modelId="{FDD3760A-CCB7-4062-8058-1B4D5D1CBF6F}" type="parTrans" cxnId="{7428164E-035F-4808-BC9F-62924ECB9D36}">
      <dgm:prSet/>
      <dgm:spPr/>
      <dgm:t>
        <a:bodyPr/>
        <a:lstStyle/>
        <a:p>
          <a:endParaRPr lang="en-IN"/>
        </a:p>
      </dgm:t>
    </dgm:pt>
    <dgm:pt modelId="{AA5AF6A0-14C8-4A86-8206-2CD07E6BA30C}" type="sibTrans" cxnId="{7428164E-035F-4808-BC9F-62924ECB9D36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47928EB1-5E7E-4BB8-B7E5-28EA4A671B4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4-line LCD Display for displaying Messages and Menus</a:t>
          </a:r>
          <a:endParaRPr lang="en-IN" sz="2000" dirty="0"/>
        </a:p>
      </dgm:t>
    </dgm:pt>
    <dgm:pt modelId="{F31D351C-2485-443A-AE8A-E047EFC1A9CC}" type="parTrans" cxnId="{063347B2-0404-41DA-B0CF-4B9414191F0D}">
      <dgm:prSet/>
      <dgm:spPr/>
      <dgm:t>
        <a:bodyPr/>
        <a:lstStyle/>
        <a:p>
          <a:endParaRPr lang="en-IN"/>
        </a:p>
      </dgm:t>
    </dgm:pt>
    <dgm:pt modelId="{E117307E-EE15-4B51-B3F5-C601635933F0}" type="sibTrans" cxnId="{063347B2-0404-41DA-B0CF-4B9414191F0D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58E008CC-D0E4-4468-9B40-82CB4C1D038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Peak, Plateau, PEEP pressures displayed after each breath</a:t>
          </a:r>
          <a:endParaRPr lang="en-IN" sz="2000" dirty="0"/>
        </a:p>
      </dgm:t>
    </dgm:pt>
    <dgm:pt modelId="{BEB7608A-0FBC-4311-B744-0804A7D012C8}" type="parTrans" cxnId="{EDB25A18-58BF-4806-A6D8-3D8CBDA61C22}">
      <dgm:prSet/>
      <dgm:spPr/>
      <dgm:t>
        <a:bodyPr/>
        <a:lstStyle/>
        <a:p>
          <a:endParaRPr lang="en-IN"/>
        </a:p>
      </dgm:t>
    </dgm:pt>
    <dgm:pt modelId="{2695FDE8-2130-4555-BCD7-F9AEF65152C5}" type="sibTrans" cxnId="{EDB25A18-58BF-4806-A6D8-3D8CBDA61C22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51D155A6-3265-43AF-B9E1-9FBEA1DE36E0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Also shows Delivered Volumes, Lung Compliance, Breath types etc.</a:t>
          </a:r>
          <a:endParaRPr lang="en-IN" sz="2000" dirty="0"/>
        </a:p>
      </dgm:t>
    </dgm:pt>
    <dgm:pt modelId="{7EA819B5-91B4-4634-9361-3F7AB4E3CF0D}" type="parTrans" cxnId="{DC4F731E-91AD-4C75-A9A4-1BDF2B16C5CA}">
      <dgm:prSet/>
      <dgm:spPr/>
      <dgm:t>
        <a:bodyPr/>
        <a:lstStyle/>
        <a:p>
          <a:endParaRPr lang="en-IN"/>
        </a:p>
      </dgm:t>
    </dgm:pt>
    <dgm:pt modelId="{2A98089E-E99E-4D37-9BD1-C7BEF3DEED88}" type="sibTrans" cxnId="{DC4F731E-91AD-4C75-A9A4-1BDF2B16C5CA}">
      <dgm:prSet/>
      <dgm:spPr/>
      <dgm:t>
        <a:bodyPr/>
        <a:lstStyle/>
        <a:p>
          <a:endParaRPr lang="en-IN"/>
        </a:p>
      </dgm:t>
    </dgm:pt>
    <dgm:pt modelId="{699F57B7-BF5C-4B73-8EED-F2336756058B}" type="pres">
      <dgm:prSet presAssocID="{6BCC5FB7-85E2-46C4-BC59-428615640EE3}" presName="diagram" presStyleCnt="0">
        <dgm:presLayoutVars>
          <dgm:dir/>
          <dgm:resizeHandles val="exact"/>
        </dgm:presLayoutVars>
      </dgm:prSet>
      <dgm:spPr/>
    </dgm:pt>
    <dgm:pt modelId="{1F045A83-A7AD-49E4-B553-6265C2CA2D84}" type="pres">
      <dgm:prSet presAssocID="{49C2EC09-ADBB-46B6-9A4C-F63778A1A022}" presName="node" presStyleLbl="node1" presStyleIdx="0" presStyleCnt="6">
        <dgm:presLayoutVars>
          <dgm:bulletEnabled val="1"/>
        </dgm:presLayoutVars>
      </dgm:prSet>
      <dgm:spPr/>
    </dgm:pt>
    <dgm:pt modelId="{6E2B448C-6CC1-4F87-A7FF-3E8C04509C83}" type="pres">
      <dgm:prSet presAssocID="{A291F16B-ED4F-4B06-87A5-9B8B23EFF2A6}" presName="sibTrans" presStyleCnt="0"/>
      <dgm:spPr/>
    </dgm:pt>
    <dgm:pt modelId="{2D3F4386-7C93-431D-9B81-C2182EA3B5A5}" type="pres">
      <dgm:prSet presAssocID="{13EE409D-6B6F-421D-BE99-01B7C930B9BF}" presName="node" presStyleLbl="node1" presStyleIdx="1" presStyleCnt="6">
        <dgm:presLayoutVars>
          <dgm:bulletEnabled val="1"/>
        </dgm:presLayoutVars>
      </dgm:prSet>
      <dgm:spPr/>
    </dgm:pt>
    <dgm:pt modelId="{7DE9E852-9987-478A-8AD3-72F2D892E97B}" type="pres">
      <dgm:prSet presAssocID="{05E0D198-8A43-44C5-9E7F-65BBB80D854C}" presName="sibTrans" presStyleCnt="0"/>
      <dgm:spPr/>
    </dgm:pt>
    <dgm:pt modelId="{2649C7F9-9C29-4726-A0B3-39A211ABDC48}" type="pres">
      <dgm:prSet presAssocID="{2BDB7AB7-4700-4CBF-A4F5-AE417EE7A192}" presName="node" presStyleLbl="node1" presStyleIdx="2" presStyleCnt="6">
        <dgm:presLayoutVars>
          <dgm:bulletEnabled val="1"/>
        </dgm:presLayoutVars>
      </dgm:prSet>
      <dgm:spPr/>
    </dgm:pt>
    <dgm:pt modelId="{DC4A71B8-97E7-42A1-A50B-B06D5B6242BC}" type="pres">
      <dgm:prSet presAssocID="{AA5AF6A0-14C8-4A86-8206-2CD07E6BA30C}" presName="sibTrans" presStyleCnt="0"/>
      <dgm:spPr/>
    </dgm:pt>
    <dgm:pt modelId="{CF280649-62E6-4A7E-91FE-A6812C8D6A4F}" type="pres">
      <dgm:prSet presAssocID="{47928EB1-5E7E-4BB8-B7E5-28EA4A671B42}" presName="node" presStyleLbl="node1" presStyleIdx="3" presStyleCnt="6">
        <dgm:presLayoutVars>
          <dgm:bulletEnabled val="1"/>
        </dgm:presLayoutVars>
      </dgm:prSet>
      <dgm:spPr/>
    </dgm:pt>
    <dgm:pt modelId="{79630A79-3B05-401F-A61E-53F9540286F8}" type="pres">
      <dgm:prSet presAssocID="{E117307E-EE15-4B51-B3F5-C601635933F0}" presName="sibTrans" presStyleCnt="0"/>
      <dgm:spPr/>
    </dgm:pt>
    <dgm:pt modelId="{7E97788E-0CCF-41B4-87F4-927B30DA2499}" type="pres">
      <dgm:prSet presAssocID="{58E008CC-D0E4-4468-9B40-82CB4C1D0384}" presName="node" presStyleLbl="node1" presStyleIdx="4" presStyleCnt="6">
        <dgm:presLayoutVars>
          <dgm:bulletEnabled val="1"/>
        </dgm:presLayoutVars>
      </dgm:prSet>
      <dgm:spPr/>
    </dgm:pt>
    <dgm:pt modelId="{901773BF-3336-4E29-B10A-E5B79412A508}" type="pres">
      <dgm:prSet presAssocID="{2695FDE8-2130-4555-BCD7-F9AEF65152C5}" presName="sibTrans" presStyleCnt="0"/>
      <dgm:spPr/>
    </dgm:pt>
    <dgm:pt modelId="{ADBBBB1B-517E-4957-A642-4749BF8BAE44}" type="pres">
      <dgm:prSet presAssocID="{51D155A6-3265-43AF-B9E1-9FBEA1DE36E0}" presName="node" presStyleLbl="node1" presStyleIdx="5" presStyleCnt="6">
        <dgm:presLayoutVars>
          <dgm:bulletEnabled val="1"/>
        </dgm:presLayoutVars>
      </dgm:prSet>
      <dgm:spPr/>
    </dgm:pt>
  </dgm:ptLst>
  <dgm:cxnLst>
    <dgm:cxn modelId="{EDB25A18-58BF-4806-A6D8-3D8CBDA61C22}" srcId="{6BCC5FB7-85E2-46C4-BC59-428615640EE3}" destId="{58E008CC-D0E4-4468-9B40-82CB4C1D0384}" srcOrd="4" destOrd="0" parTransId="{BEB7608A-0FBC-4311-B744-0804A7D012C8}" sibTransId="{2695FDE8-2130-4555-BCD7-F9AEF65152C5}"/>
    <dgm:cxn modelId="{DC4F731E-91AD-4C75-A9A4-1BDF2B16C5CA}" srcId="{6BCC5FB7-85E2-46C4-BC59-428615640EE3}" destId="{51D155A6-3265-43AF-B9E1-9FBEA1DE36E0}" srcOrd="5" destOrd="0" parTransId="{7EA819B5-91B4-4634-9361-3F7AB4E3CF0D}" sibTransId="{2A98089E-E99E-4D37-9BD1-C7BEF3DEED88}"/>
    <dgm:cxn modelId="{E5293820-72B1-401E-8A35-46927FA6FFC0}" type="presOf" srcId="{51D155A6-3265-43AF-B9E1-9FBEA1DE36E0}" destId="{ADBBBB1B-517E-4957-A642-4749BF8BAE44}" srcOrd="0" destOrd="0" presId="urn:microsoft.com/office/officeart/2005/8/layout/default"/>
    <dgm:cxn modelId="{EF61C22B-3F09-4801-9028-7DDEC46FB611}" srcId="{6BCC5FB7-85E2-46C4-BC59-428615640EE3}" destId="{49C2EC09-ADBB-46B6-9A4C-F63778A1A022}" srcOrd="0" destOrd="0" parTransId="{DF7B63BD-70ED-42DB-9842-A4642A4DC033}" sibTransId="{A291F16B-ED4F-4B06-87A5-9B8B23EFF2A6}"/>
    <dgm:cxn modelId="{7428164E-035F-4808-BC9F-62924ECB9D36}" srcId="{6BCC5FB7-85E2-46C4-BC59-428615640EE3}" destId="{2BDB7AB7-4700-4CBF-A4F5-AE417EE7A192}" srcOrd="2" destOrd="0" parTransId="{FDD3760A-CCB7-4062-8058-1B4D5D1CBF6F}" sibTransId="{AA5AF6A0-14C8-4A86-8206-2CD07E6BA30C}"/>
    <dgm:cxn modelId="{ABEDF54E-0F34-424C-A4C5-CB727A9CC9D7}" type="presOf" srcId="{13EE409D-6B6F-421D-BE99-01B7C930B9BF}" destId="{2D3F4386-7C93-431D-9B81-C2182EA3B5A5}" srcOrd="0" destOrd="0" presId="urn:microsoft.com/office/officeart/2005/8/layout/default"/>
    <dgm:cxn modelId="{5B4E5F7C-DF83-400F-9719-610BCAFA02F9}" srcId="{6BCC5FB7-85E2-46C4-BC59-428615640EE3}" destId="{13EE409D-6B6F-421D-BE99-01B7C930B9BF}" srcOrd="1" destOrd="0" parTransId="{90816CEE-E7B2-4478-8403-0FBDC7DFDE5D}" sibTransId="{05E0D198-8A43-44C5-9E7F-65BBB80D854C}"/>
    <dgm:cxn modelId="{DBDE789E-EF43-4B50-AE5D-65717DB2BF75}" type="presOf" srcId="{2BDB7AB7-4700-4CBF-A4F5-AE417EE7A192}" destId="{2649C7F9-9C29-4726-A0B3-39A211ABDC48}" srcOrd="0" destOrd="0" presId="urn:microsoft.com/office/officeart/2005/8/layout/default"/>
    <dgm:cxn modelId="{063347B2-0404-41DA-B0CF-4B9414191F0D}" srcId="{6BCC5FB7-85E2-46C4-BC59-428615640EE3}" destId="{47928EB1-5E7E-4BB8-B7E5-28EA4A671B42}" srcOrd="3" destOrd="0" parTransId="{F31D351C-2485-443A-AE8A-E047EFC1A9CC}" sibTransId="{E117307E-EE15-4B51-B3F5-C601635933F0}"/>
    <dgm:cxn modelId="{3B8A97C5-3944-4B8C-ABEE-B2DC69C4C584}" type="presOf" srcId="{47928EB1-5E7E-4BB8-B7E5-28EA4A671B42}" destId="{CF280649-62E6-4A7E-91FE-A6812C8D6A4F}" srcOrd="0" destOrd="0" presId="urn:microsoft.com/office/officeart/2005/8/layout/default"/>
    <dgm:cxn modelId="{9EBDD8CA-05BA-42C9-9FD5-518545E87DEE}" type="presOf" srcId="{58E008CC-D0E4-4468-9B40-82CB4C1D0384}" destId="{7E97788E-0CCF-41B4-87F4-927B30DA2499}" srcOrd="0" destOrd="0" presId="urn:microsoft.com/office/officeart/2005/8/layout/default"/>
    <dgm:cxn modelId="{E8E222CC-FC02-40B6-BA7B-0E8299300DBE}" type="presOf" srcId="{49C2EC09-ADBB-46B6-9A4C-F63778A1A022}" destId="{1F045A83-A7AD-49E4-B553-6265C2CA2D84}" srcOrd="0" destOrd="0" presId="urn:microsoft.com/office/officeart/2005/8/layout/default"/>
    <dgm:cxn modelId="{D49C9FEA-ECB6-4A64-B1A1-61AECA7E60F7}" type="presOf" srcId="{6BCC5FB7-85E2-46C4-BC59-428615640EE3}" destId="{699F57B7-BF5C-4B73-8EED-F2336756058B}" srcOrd="0" destOrd="0" presId="urn:microsoft.com/office/officeart/2005/8/layout/default"/>
    <dgm:cxn modelId="{8048BC0F-A3E9-4A10-9E04-EB5E3B80E1B2}" type="presParOf" srcId="{699F57B7-BF5C-4B73-8EED-F2336756058B}" destId="{1F045A83-A7AD-49E4-B553-6265C2CA2D84}" srcOrd="0" destOrd="0" presId="urn:microsoft.com/office/officeart/2005/8/layout/default"/>
    <dgm:cxn modelId="{9158A407-4118-47DD-A50F-49841E67799C}" type="presParOf" srcId="{699F57B7-BF5C-4B73-8EED-F2336756058B}" destId="{6E2B448C-6CC1-4F87-A7FF-3E8C04509C83}" srcOrd="1" destOrd="0" presId="urn:microsoft.com/office/officeart/2005/8/layout/default"/>
    <dgm:cxn modelId="{51CAE489-3986-4C9D-8DA3-EDB3D364DDE5}" type="presParOf" srcId="{699F57B7-BF5C-4B73-8EED-F2336756058B}" destId="{2D3F4386-7C93-431D-9B81-C2182EA3B5A5}" srcOrd="2" destOrd="0" presId="urn:microsoft.com/office/officeart/2005/8/layout/default"/>
    <dgm:cxn modelId="{279DEA36-BBBE-4AFB-A3E4-DF54EE6E62FD}" type="presParOf" srcId="{699F57B7-BF5C-4B73-8EED-F2336756058B}" destId="{7DE9E852-9987-478A-8AD3-72F2D892E97B}" srcOrd="3" destOrd="0" presId="urn:microsoft.com/office/officeart/2005/8/layout/default"/>
    <dgm:cxn modelId="{38908FDB-21A2-4980-A666-FE6C28C74A8B}" type="presParOf" srcId="{699F57B7-BF5C-4B73-8EED-F2336756058B}" destId="{2649C7F9-9C29-4726-A0B3-39A211ABDC48}" srcOrd="4" destOrd="0" presId="urn:microsoft.com/office/officeart/2005/8/layout/default"/>
    <dgm:cxn modelId="{21248D75-5BEF-4D76-8E1B-F105853A5483}" type="presParOf" srcId="{699F57B7-BF5C-4B73-8EED-F2336756058B}" destId="{DC4A71B8-97E7-42A1-A50B-B06D5B6242BC}" srcOrd="5" destOrd="0" presId="urn:microsoft.com/office/officeart/2005/8/layout/default"/>
    <dgm:cxn modelId="{59541E26-D0D1-4BB2-B80F-9FEB934ADCED}" type="presParOf" srcId="{699F57B7-BF5C-4B73-8EED-F2336756058B}" destId="{CF280649-62E6-4A7E-91FE-A6812C8D6A4F}" srcOrd="6" destOrd="0" presId="urn:microsoft.com/office/officeart/2005/8/layout/default"/>
    <dgm:cxn modelId="{FB04A505-6EDE-4231-B8A5-90387A7CB61D}" type="presParOf" srcId="{699F57B7-BF5C-4B73-8EED-F2336756058B}" destId="{79630A79-3B05-401F-A61E-53F9540286F8}" srcOrd="7" destOrd="0" presId="urn:microsoft.com/office/officeart/2005/8/layout/default"/>
    <dgm:cxn modelId="{7BC803E1-6830-4C90-878E-3785E65830CB}" type="presParOf" srcId="{699F57B7-BF5C-4B73-8EED-F2336756058B}" destId="{7E97788E-0CCF-41B4-87F4-927B30DA2499}" srcOrd="8" destOrd="0" presId="urn:microsoft.com/office/officeart/2005/8/layout/default"/>
    <dgm:cxn modelId="{73E61D39-9A3E-4A32-AA36-8EEE00B71445}" type="presParOf" srcId="{699F57B7-BF5C-4B73-8EED-F2336756058B}" destId="{901773BF-3336-4E29-B10A-E5B79412A508}" srcOrd="9" destOrd="0" presId="urn:microsoft.com/office/officeart/2005/8/layout/default"/>
    <dgm:cxn modelId="{10F8233D-F4E3-4651-97CA-68BFE09BA037}" type="presParOf" srcId="{699F57B7-BF5C-4B73-8EED-F2336756058B}" destId="{ADBBBB1B-517E-4957-A642-4749BF8BAE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BD22CE4-0DEA-466F-817E-DC541F83191D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0EB36380-9D11-44D0-B678-F8A42F12E865}">
      <dgm:prSet phldrT="[Text]"/>
      <dgm:spPr/>
      <dgm:t>
        <a:bodyPr/>
        <a:lstStyle/>
        <a:p>
          <a:r>
            <a:rPr lang="en-US" dirty="0"/>
            <a:t>Clearly separated Frontend, Backend and Breathing system</a:t>
          </a:r>
          <a:endParaRPr lang="en-IN" dirty="0"/>
        </a:p>
      </dgm:t>
    </dgm:pt>
    <dgm:pt modelId="{045D748A-3425-4C6C-BAB6-737D01AE0A7E}" type="parTrans" cxnId="{43E85710-7F95-40C2-BBD1-CE4FF42DF1D1}">
      <dgm:prSet/>
      <dgm:spPr/>
      <dgm:t>
        <a:bodyPr/>
        <a:lstStyle/>
        <a:p>
          <a:endParaRPr lang="en-IN"/>
        </a:p>
      </dgm:t>
    </dgm:pt>
    <dgm:pt modelId="{53576A03-2B3B-48F1-A14E-7A430709DBE1}" type="sibTrans" cxnId="{43E85710-7F95-40C2-BBD1-CE4FF42DF1D1}">
      <dgm:prSet/>
      <dgm:spPr/>
      <dgm:t>
        <a:bodyPr/>
        <a:lstStyle/>
        <a:p>
          <a:endParaRPr lang="en-IN"/>
        </a:p>
      </dgm:t>
    </dgm:pt>
    <dgm:pt modelId="{A6C75FCE-502A-41BA-8EDE-BEA288F68216}">
      <dgm:prSet phldrT="[Text]"/>
      <dgm:spPr/>
      <dgm:t>
        <a:bodyPr/>
        <a:lstStyle/>
        <a:p>
          <a:r>
            <a:rPr lang="en-US" dirty="0"/>
            <a:t>IP is the Frontend design and Algorithms</a:t>
          </a:r>
          <a:endParaRPr lang="en-IN" dirty="0"/>
        </a:p>
      </dgm:t>
    </dgm:pt>
    <dgm:pt modelId="{27F7016F-8C85-43C7-94AE-E5D768439909}" type="parTrans" cxnId="{FA058BE1-CB28-4AAF-874B-F798133BF864}">
      <dgm:prSet/>
      <dgm:spPr/>
      <dgm:t>
        <a:bodyPr/>
        <a:lstStyle/>
        <a:p>
          <a:endParaRPr lang="en-IN"/>
        </a:p>
      </dgm:t>
    </dgm:pt>
    <dgm:pt modelId="{04BC2341-F908-4C7F-9D19-7A194407EDFD}" type="sibTrans" cxnId="{FA058BE1-CB28-4AAF-874B-F798133BF864}">
      <dgm:prSet/>
      <dgm:spPr/>
      <dgm:t>
        <a:bodyPr/>
        <a:lstStyle/>
        <a:p>
          <a:endParaRPr lang="en-IN"/>
        </a:p>
      </dgm:t>
    </dgm:pt>
    <dgm:pt modelId="{928B2389-B6C1-4264-B15D-1D3EE8E7AF43}">
      <dgm:prSet phldrT="[Text]"/>
      <dgm:spPr/>
      <dgm:t>
        <a:bodyPr/>
        <a:lstStyle/>
        <a:p>
          <a:r>
            <a:rPr lang="en-US" dirty="0"/>
            <a:t>Backend and Breathing System can have multiple avatars</a:t>
          </a:r>
          <a:endParaRPr lang="en-IN" dirty="0"/>
        </a:p>
      </dgm:t>
    </dgm:pt>
    <dgm:pt modelId="{6F277D99-E1A8-4AA7-A70F-A10D4411D0F0}" type="parTrans" cxnId="{8DBB7341-62A4-4ACE-BC26-8856F7058681}">
      <dgm:prSet/>
      <dgm:spPr/>
      <dgm:t>
        <a:bodyPr/>
        <a:lstStyle/>
        <a:p>
          <a:endParaRPr lang="en-IN"/>
        </a:p>
      </dgm:t>
    </dgm:pt>
    <dgm:pt modelId="{9D01AC77-07A5-41F7-A076-56B63ED84EE4}" type="sibTrans" cxnId="{8DBB7341-62A4-4ACE-BC26-8856F7058681}">
      <dgm:prSet/>
      <dgm:spPr/>
      <dgm:t>
        <a:bodyPr/>
        <a:lstStyle/>
        <a:p>
          <a:endParaRPr lang="en-IN"/>
        </a:p>
      </dgm:t>
    </dgm:pt>
    <dgm:pt modelId="{6DF5AF87-B234-4F08-8948-12E4A655B6FC}" type="pres">
      <dgm:prSet presAssocID="{9BD22CE4-0DEA-466F-817E-DC541F83191D}" presName="diagram" presStyleCnt="0">
        <dgm:presLayoutVars>
          <dgm:dir/>
          <dgm:resizeHandles val="exact"/>
        </dgm:presLayoutVars>
      </dgm:prSet>
      <dgm:spPr/>
    </dgm:pt>
    <dgm:pt modelId="{EC48FF54-7F84-498C-853D-53FC31EE12A7}" type="pres">
      <dgm:prSet presAssocID="{0EB36380-9D11-44D0-B678-F8A42F12E865}" presName="node" presStyleLbl="node1" presStyleIdx="0" presStyleCnt="3" custScaleX="159363">
        <dgm:presLayoutVars>
          <dgm:bulletEnabled val="1"/>
        </dgm:presLayoutVars>
      </dgm:prSet>
      <dgm:spPr/>
    </dgm:pt>
    <dgm:pt modelId="{5A3F72B4-B6F5-409E-AD0F-B5BA01F22A79}" type="pres">
      <dgm:prSet presAssocID="{53576A03-2B3B-48F1-A14E-7A430709DBE1}" presName="sibTrans" presStyleCnt="0"/>
      <dgm:spPr/>
    </dgm:pt>
    <dgm:pt modelId="{C573BD22-CB6F-448B-BFF5-00BFF9F1EE2A}" type="pres">
      <dgm:prSet presAssocID="{A6C75FCE-502A-41BA-8EDE-BEA288F68216}" presName="node" presStyleLbl="node1" presStyleIdx="1" presStyleCnt="3" custScaleX="159363">
        <dgm:presLayoutVars>
          <dgm:bulletEnabled val="1"/>
        </dgm:presLayoutVars>
      </dgm:prSet>
      <dgm:spPr/>
    </dgm:pt>
    <dgm:pt modelId="{D8B17DE1-C19B-4618-8F67-51D9C64A80F4}" type="pres">
      <dgm:prSet presAssocID="{04BC2341-F908-4C7F-9D19-7A194407EDFD}" presName="sibTrans" presStyleCnt="0"/>
      <dgm:spPr/>
    </dgm:pt>
    <dgm:pt modelId="{D1D41F2E-6513-43D1-901F-E154363AC761}" type="pres">
      <dgm:prSet presAssocID="{928B2389-B6C1-4264-B15D-1D3EE8E7AF43}" presName="node" presStyleLbl="node1" presStyleIdx="2" presStyleCnt="3" custScaleX="159363">
        <dgm:presLayoutVars>
          <dgm:bulletEnabled val="1"/>
        </dgm:presLayoutVars>
      </dgm:prSet>
      <dgm:spPr/>
    </dgm:pt>
  </dgm:ptLst>
  <dgm:cxnLst>
    <dgm:cxn modelId="{D7993301-559F-410B-8A60-0B1A5CC6BB1C}" type="presOf" srcId="{928B2389-B6C1-4264-B15D-1D3EE8E7AF43}" destId="{D1D41F2E-6513-43D1-901F-E154363AC761}" srcOrd="0" destOrd="0" presId="urn:microsoft.com/office/officeart/2005/8/layout/default"/>
    <dgm:cxn modelId="{43E85710-7F95-40C2-BBD1-CE4FF42DF1D1}" srcId="{9BD22CE4-0DEA-466F-817E-DC541F83191D}" destId="{0EB36380-9D11-44D0-B678-F8A42F12E865}" srcOrd="0" destOrd="0" parTransId="{045D748A-3425-4C6C-BAB6-737D01AE0A7E}" sibTransId="{53576A03-2B3B-48F1-A14E-7A430709DBE1}"/>
    <dgm:cxn modelId="{8DBB7341-62A4-4ACE-BC26-8856F7058681}" srcId="{9BD22CE4-0DEA-466F-817E-DC541F83191D}" destId="{928B2389-B6C1-4264-B15D-1D3EE8E7AF43}" srcOrd="2" destOrd="0" parTransId="{6F277D99-E1A8-4AA7-A70F-A10D4411D0F0}" sibTransId="{9D01AC77-07A5-41F7-A076-56B63ED84EE4}"/>
    <dgm:cxn modelId="{9A69CE87-99AB-4D78-AF55-9D8D91736800}" type="presOf" srcId="{9BD22CE4-0DEA-466F-817E-DC541F83191D}" destId="{6DF5AF87-B234-4F08-8948-12E4A655B6FC}" srcOrd="0" destOrd="0" presId="urn:microsoft.com/office/officeart/2005/8/layout/default"/>
    <dgm:cxn modelId="{A260AC8E-0AEC-4B5C-9A29-7A648D38A9DA}" type="presOf" srcId="{0EB36380-9D11-44D0-B678-F8A42F12E865}" destId="{EC48FF54-7F84-498C-853D-53FC31EE12A7}" srcOrd="0" destOrd="0" presId="urn:microsoft.com/office/officeart/2005/8/layout/default"/>
    <dgm:cxn modelId="{D272E6DD-D49D-433D-BCE0-071A240DA900}" type="presOf" srcId="{A6C75FCE-502A-41BA-8EDE-BEA288F68216}" destId="{C573BD22-CB6F-448B-BFF5-00BFF9F1EE2A}" srcOrd="0" destOrd="0" presId="urn:microsoft.com/office/officeart/2005/8/layout/default"/>
    <dgm:cxn modelId="{FA058BE1-CB28-4AAF-874B-F798133BF864}" srcId="{9BD22CE4-0DEA-466F-817E-DC541F83191D}" destId="{A6C75FCE-502A-41BA-8EDE-BEA288F68216}" srcOrd="1" destOrd="0" parTransId="{27F7016F-8C85-43C7-94AE-E5D768439909}" sibTransId="{04BC2341-F908-4C7F-9D19-7A194407EDFD}"/>
    <dgm:cxn modelId="{3DB2E76E-A8F0-4DDB-B40D-6084FEAE9C5E}" type="presParOf" srcId="{6DF5AF87-B234-4F08-8948-12E4A655B6FC}" destId="{EC48FF54-7F84-498C-853D-53FC31EE12A7}" srcOrd="0" destOrd="0" presId="urn:microsoft.com/office/officeart/2005/8/layout/default"/>
    <dgm:cxn modelId="{42F3F118-81C6-4567-9479-C06DB351FFAF}" type="presParOf" srcId="{6DF5AF87-B234-4F08-8948-12E4A655B6FC}" destId="{5A3F72B4-B6F5-409E-AD0F-B5BA01F22A79}" srcOrd="1" destOrd="0" presId="urn:microsoft.com/office/officeart/2005/8/layout/default"/>
    <dgm:cxn modelId="{1963E9E9-4E44-4E9A-9B82-2C55EC172919}" type="presParOf" srcId="{6DF5AF87-B234-4F08-8948-12E4A655B6FC}" destId="{C573BD22-CB6F-448B-BFF5-00BFF9F1EE2A}" srcOrd="2" destOrd="0" presId="urn:microsoft.com/office/officeart/2005/8/layout/default"/>
    <dgm:cxn modelId="{92A7AA9D-C0C7-45E2-85AD-FC60EE22518E}" type="presParOf" srcId="{6DF5AF87-B234-4F08-8948-12E4A655B6FC}" destId="{D8B17DE1-C19B-4618-8F67-51D9C64A80F4}" srcOrd="3" destOrd="0" presId="urn:microsoft.com/office/officeart/2005/8/layout/default"/>
    <dgm:cxn modelId="{4C8F8D24-F05B-457F-BDC0-3062E3DFD81F}" type="presParOf" srcId="{6DF5AF87-B234-4F08-8948-12E4A655B6FC}" destId="{D1D41F2E-6513-43D1-901F-E154363AC76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FDFDEFE-F283-424C-AB07-D524D9B34D9D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8197AF-C9C7-420A-84E1-1876DCD374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dirty="0"/>
            <a:t>Simple Electronics COTS components</a:t>
          </a:r>
          <a:endParaRPr lang="en-US" sz="2400" b="0" dirty="0"/>
        </a:p>
      </dgm:t>
    </dgm:pt>
    <dgm:pt modelId="{3E14C6A6-DD31-4E48-BB3D-AEB594614F96}" type="parTrans" cxnId="{3769763F-EEF5-4670-B45C-D29AA0B45E36}">
      <dgm:prSet/>
      <dgm:spPr/>
      <dgm:t>
        <a:bodyPr/>
        <a:lstStyle/>
        <a:p>
          <a:endParaRPr lang="en-US" sz="2400" b="0"/>
        </a:p>
      </dgm:t>
    </dgm:pt>
    <dgm:pt modelId="{FA8B74F0-280E-4ED9-80BD-85872DA3B6E5}" type="sibTrans" cxnId="{3769763F-EEF5-4670-B45C-D29AA0B45E36}">
      <dgm:prSet/>
      <dgm:spPr/>
      <dgm:t>
        <a:bodyPr/>
        <a:lstStyle/>
        <a:p>
          <a:endParaRPr lang="en-US" sz="2400" b="0"/>
        </a:p>
      </dgm:t>
    </dgm:pt>
    <dgm:pt modelId="{C00676FE-64E1-476A-85F7-2829144D5D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dirty="0"/>
            <a:t>Rugged mechanical system </a:t>
          </a:r>
          <a:endParaRPr lang="en-US" sz="2400" b="0" dirty="0"/>
        </a:p>
      </dgm:t>
    </dgm:pt>
    <dgm:pt modelId="{8EC82BAC-F362-43A3-8448-B29614E2B632}" type="parTrans" cxnId="{D437D0D1-2148-438A-90B6-1C4C9B6303B3}">
      <dgm:prSet/>
      <dgm:spPr/>
      <dgm:t>
        <a:bodyPr/>
        <a:lstStyle/>
        <a:p>
          <a:endParaRPr lang="en-US" sz="2400" b="0"/>
        </a:p>
      </dgm:t>
    </dgm:pt>
    <dgm:pt modelId="{36A2A421-36B7-41ED-9192-EA607E200625}" type="sibTrans" cxnId="{D437D0D1-2148-438A-90B6-1C4C9B6303B3}">
      <dgm:prSet/>
      <dgm:spPr/>
      <dgm:t>
        <a:bodyPr/>
        <a:lstStyle/>
        <a:p>
          <a:endParaRPr lang="en-US" sz="2400" b="0"/>
        </a:p>
      </dgm:t>
    </dgm:pt>
    <dgm:pt modelId="{3484E80A-FB97-4C06-8E55-51DE9C8757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dirty="0"/>
            <a:t>Complete Parameter monitoring</a:t>
          </a:r>
        </a:p>
      </dgm:t>
    </dgm:pt>
    <dgm:pt modelId="{5E18D421-9CCB-47BC-82FC-D9C043F3F476}" type="parTrans" cxnId="{CE21A3C8-7451-4F34-B039-1C8DE1D4027E}">
      <dgm:prSet/>
      <dgm:spPr/>
      <dgm:t>
        <a:bodyPr/>
        <a:lstStyle/>
        <a:p>
          <a:endParaRPr lang="en-US" sz="2400" b="0"/>
        </a:p>
      </dgm:t>
    </dgm:pt>
    <dgm:pt modelId="{FE689C4B-840D-4D98-B8D3-C47A9D9241F8}" type="sibTrans" cxnId="{CE21A3C8-7451-4F34-B039-1C8DE1D4027E}">
      <dgm:prSet/>
      <dgm:spPr/>
      <dgm:t>
        <a:bodyPr/>
        <a:lstStyle/>
        <a:p>
          <a:endParaRPr lang="en-US" sz="2400" b="0"/>
        </a:p>
      </dgm:t>
    </dgm:pt>
    <dgm:pt modelId="{05994F2A-E6E7-48E9-A9AE-8FDAD5DD10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dirty="0"/>
            <a:t>Complete set of alarm conditions</a:t>
          </a:r>
          <a:endParaRPr lang="en-US" sz="2400" b="0" dirty="0"/>
        </a:p>
      </dgm:t>
    </dgm:pt>
    <dgm:pt modelId="{28DF1EE7-724C-4790-8455-FB61D3467EE1}" type="parTrans" cxnId="{74BA8C72-FAB9-4E53-A434-253857B8863B}">
      <dgm:prSet/>
      <dgm:spPr/>
      <dgm:t>
        <a:bodyPr/>
        <a:lstStyle/>
        <a:p>
          <a:endParaRPr lang="en-US" sz="2400" b="0"/>
        </a:p>
      </dgm:t>
    </dgm:pt>
    <dgm:pt modelId="{9D006AD6-3C30-471C-A828-A6C6985184BD}" type="sibTrans" cxnId="{74BA8C72-FAB9-4E53-A434-253857B8863B}">
      <dgm:prSet/>
      <dgm:spPr/>
      <dgm:t>
        <a:bodyPr/>
        <a:lstStyle/>
        <a:p>
          <a:endParaRPr lang="en-US" sz="2400" b="0"/>
        </a:p>
      </dgm:t>
    </dgm:pt>
    <dgm:pt modelId="{EC9EC08E-6CAD-4DE6-BF00-0A5B457FB4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dirty="0"/>
            <a:t>Robust, Suitable for mass production</a:t>
          </a:r>
          <a:endParaRPr lang="en-US" sz="2400" b="0" dirty="0"/>
        </a:p>
      </dgm:t>
    </dgm:pt>
    <dgm:pt modelId="{E23AA1DD-AA14-4F67-BB57-314AE85424F0}" type="parTrans" cxnId="{87BF3CD9-D414-48D7-BA88-6857EF5515DC}">
      <dgm:prSet/>
      <dgm:spPr/>
      <dgm:t>
        <a:bodyPr/>
        <a:lstStyle/>
        <a:p>
          <a:endParaRPr lang="en-IN" sz="2400" b="0"/>
        </a:p>
      </dgm:t>
    </dgm:pt>
    <dgm:pt modelId="{559022CE-13E7-49F7-93AA-0D8124CBF1F3}" type="sibTrans" cxnId="{87BF3CD9-D414-48D7-BA88-6857EF5515DC}">
      <dgm:prSet/>
      <dgm:spPr/>
      <dgm:t>
        <a:bodyPr/>
        <a:lstStyle/>
        <a:p>
          <a:endParaRPr lang="en-IN" sz="2400" b="0"/>
        </a:p>
      </dgm:t>
    </dgm:pt>
    <dgm:pt modelId="{D79FD165-FF59-4A1A-ACE6-21AF014A331B}" type="pres">
      <dgm:prSet presAssocID="{EFDFDEFE-F283-424C-AB07-D524D9B34D9D}" presName="diagram" presStyleCnt="0">
        <dgm:presLayoutVars>
          <dgm:dir/>
          <dgm:resizeHandles val="exact"/>
        </dgm:presLayoutVars>
      </dgm:prSet>
      <dgm:spPr/>
    </dgm:pt>
    <dgm:pt modelId="{64ED9E65-274E-4C78-9C66-3F123CA7A227}" type="pres">
      <dgm:prSet presAssocID="{148197AF-C9C7-420A-84E1-1876DCD3744E}" presName="node" presStyleLbl="node1" presStyleIdx="0" presStyleCnt="5">
        <dgm:presLayoutVars>
          <dgm:bulletEnabled val="1"/>
        </dgm:presLayoutVars>
      </dgm:prSet>
      <dgm:spPr/>
    </dgm:pt>
    <dgm:pt modelId="{C10C4D23-5226-4450-BC63-CBBF7C2B998A}" type="pres">
      <dgm:prSet presAssocID="{FA8B74F0-280E-4ED9-80BD-85872DA3B6E5}" presName="sibTrans" presStyleCnt="0"/>
      <dgm:spPr/>
    </dgm:pt>
    <dgm:pt modelId="{347CFD89-30D5-48D3-A7C2-7298A34E927A}" type="pres">
      <dgm:prSet presAssocID="{C00676FE-64E1-476A-85F7-2829144D5D02}" presName="node" presStyleLbl="node1" presStyleIdx="1" presStyleCnt="5">
        <dgm:presLayoutVars>
          <dgm:bulletEnabled val="1"/>
        </dgm:presLayoutVars>
      </dgm:prSet>
      <dgm:spPr/>
    </dgm:pt>
    <dgm:pt modelId="{BDD8E18C-DDDA-40E5-9D71-8FFF5B904CAD}" type="pres">
      <dgm:prSet presAssocID="{36A2A421-36B7-41ED-9192-EA607E200625}" presName="sibTrans" presStyleCnt="0"/>
      <dgm:spPr/>
    </dgm:pt>
    <dgm:pt modelId="{2F3E2098-7A0D-47F1-86E1-8F03455AB264}" type="pres">
      <dgm:prSet presAssocID="{3484E80A-FB97-4C06-8E55-51DE9C875720}" presName="node" presStyleLbl="node1" presStyleIdx="2" presStyleCnt="5">
        <dgm:presLayoutVars>
          <dgm:bulletEnabled val="1"/>
        </dgm:presLayoutVars>
      </dgm:prSet>
      <dgm:spPr/>
    </dgm:pt>
    <dgm:pt modelId="{527BFCB0-387B-456A-9596-6C801B3CA7AE}" type="pres">
      <dgm:prSet presAssocID="{FE689C4B-840D-4D98-B8D3-C47A9D9241F8}" presName="sibTrans" presStyleCnt="0"/>
      <dgm:spPr/>
    </dgm:pt>
    <dgm:pt modelId="{2CEB758D-DF74-4922-84F7-C641824CBDF5}" type="pres">
      <dgm:prSet presAssocID="{05994F2A-E6E7-48E9-A9AE-8FDAD5DD1048}" presName="node" presStyleLbl="node1" presStyleIdx="3" presStyleCnt="5">
        <dgm:presLayoutVars>
          <dgm:bulletEnabled val="1"/>
        </dgm:presLayoutVars>
      </dgm:prSet>
      <dgm:spPr/>
    </dgm:pt>
    <dgm:pt modelId="{1D4BE966-AA3E-46BE-A39F-69533C11E6B2}" type="pres">
      <dgm:prSet presAssocID="{9D006AD6-3C30-471C-A828-A6C6985184BD}" presName="sibTrans" presStyleCnt="0"/>
      <dgm:spPr/>
    </dgm:pt>
    <dgm:pt modelId="{255806F5-7F5C-424C-B150-D08FEF042076}" type="pres">
      <dgm:prSet presAssocID="{EC9EC08E-6CAD-4DE6-BF00-0A5B457FB4B3}" presName="node" presStyleLbl="node1" presStyleIdx="4" presStyleCnt="5">
        <dgm:presLayoutVars>
          <dgm:bulletEnabled val="1"/>
        </dgm:presLayoutVars>
      </dgm:prSet>
      <dgm:spPr/>
    </dgm:pt>
  </dgm:ptLst>
  <dgm:cxnLst>
    <dgm:cxn modelId="{C362AC2F-6B78-4DB9-B3AB-7E8CF4EF7E0A}" type="presOf" srcId="{EC9EC08E-6CAD-4DE6-BF00-0A5B457FB4B3}" destId="{255806F5-7F5C-424C-B150-D08FEF042076}" srcOrd="0" destOrd="0" presId="urn:microsoft.com/office/officeart/2005/8/layout/default"/>
    <dgm:cxn modelId="{3769763F-EEF5-4670-B45C-D29AA0B45E36}" srcId="{EFDFDEFE-F283-424C-AB07-D524D9B34D9D}" destId="{148197AF-C9C7-420A-84E1-1876DCD3744E}" srcOrd="0" destOrd="0" parTransId="{3E14C6A6-DD31-4E48-BB3D-AEB594614F96}" sibTransId="{FA8B74F0-280E-4ED9-80BD-85872DA3B6E5}"/>
    <dgm:cxn modelId="{C3303541-A251-49E6-A6FC-6609E3D75EBD}" type="presOf" srcId="{05994F2A-E6E7-48E9-A9AE-8FDAD5DD1048}" destId="{2CEB758D-DF74-4922-84F7-C641824CBDF5}" srcOrd="0" destOrd="0" presId="urn:microsoft.com/office/officeart/2005/8/layout/default"/>
    <dgm:cxn modelId="{74BA8C72-FAB9-4E53-A434-253857B8863B}" srcId="{EFDFDEFE-F283-424C-AB07-D524D9B34D9D}" destId="{05994F2A-E6E7-48E9-A9AE-8FDAD5DD1048}" srcOrd="3" destOrd="0" parTransId="{28DF1EE7-724C-4790-8455-FB61D3467EE1}" sibTransId="{9D006AD6-3C30-471C-A828-A6C6985184BD}"/>
    <dgm:cxn modelId="{73C0C084-8921-4F32-98C8-7FFEE98F9617}" type="presOf" srcId="{148197AF-C9C7-420A-84E1-1876DCD3744E}" destId="{64ED9E65-274E-4C78-9C66-3F123CA7A227}" srcOrd="0" destOrd="0" presId="urn:microsoft.com/office/officeart/2005/8/layout/default"/>
    <dgm:cxn modelId="{7D02058A-0C7F-4219-B158-D374E6893EC1}" type="presOf" srcId="{3484E80A-FB97-4C06-8E55-51DE9C875720}" destId="{2F3E2098-7A0D-47F1-86E1-8F03455AB264}" srcOrd="0" destOrd="0" presId="urn:microsoft.com/office/officeart/2005/8/layout/default"/>
    <dgm:cxn modelId="{A0F474B4-B19A-425C-A733-26C9F4D6BAAB}" type="presOf" srcId="{EFDFDEFE-F283-424C-AB07-D524D9B34D9D}" destId="{D79FD165-FF59-4A1A-ACE6-21AF014A331B}" srcOrd="0" destOrd="0" presId="urn:microsoft.com/office/officeart/2005/8/layout/default"/>
    <dgm:cxn modelId="{CE21A3C8-7451-4F34-B039-1C8DE1D4027E}" srcId="{EFDFDEFE-F283-424C-AB07-D524D9B34D9D}" destId="{3484E80A-FB97-4C06-8E55-51DE9C875720}" srcOrd="2" destOrd="0" parTransId="{5E18D421-9CCB-47BC-82FC-D9C043F3F476}" sibTransId="{FE689C4B-840D-4D98-B8D3-C47A9D9241F8}"/>
    <dgm:cxn modelId="{D437D0D1-2148-438A-90B6-1C4C9B6303B3}" srcId="{EFDFDEFE-F283-424C-AB07-D524D9B34D9D}" destId="{C00676FE-64E1-476A-85F7-2829144D5D02}" srcOrd="1" destOrd="0" parTransId="{8EC82BAC-F362-43A3-8448-B29614E2B632}" sibTransId="{36A2A421-36B7-41ED-9192-EA607E200625}"/>
    <dgm:cxn modelId="{87BF3CD9-D414-48D7-BA88-6857EF5515DC}" srcId="{EFDFDEFE-F283-424C-AB07-D524D9B34D9D}" destId="{EC9EC08E-6CAD-4DE6-BF00-0A5B457FB4B3}" srcOrd="4" destOrd="0" parTransId="{E23AA1DD-AA14-4F67-BB57-314AE85424F0}" sibTransId="{559022CE-13E7-49F7-93AA-0D8124CBF1F3}"/>
    <dgm:cxn modelId="{5AE132E3-C138-4573-83A3-42EF5D644495}" type="presOf" srcId="{C00676FE-64E1-476A-85F7-2829144D5D02}" destId="{347CFD89-30D5-48D3-A7C2-7298A34E927A}" srcOrd="0" destOrd="0" presId="urn:microsoft.com/office/officeart/2005/8/layout/default"/>
    <dgm:cxn modelId="{ED81A36C-959A-404C-A8B2-1C436348737E}" type="presParOf" srcId="{D79FD165-FF59-4A1A-ACE6-21AF014A331B}" destId="{64ED9E65-274E-4C78-9C66-3F123CA7A227}" srcOrd="0" destOrd="0" presId="urn:microsoft.com/office/officeart/2005/8/layout/default"/>
    <dgm:cxn modelId="{127E774E-912A-4B2F-A3EC-7D7E0275AA73}" type="presParOf" srcId="{D79FD165-FF59-4A1A-ACE6-21AF014A331B}" destId="{C10C4D23-5226-4450-BC63-CBBF7C2B998A}" srcOrd="1" destOrd="0" presId="urn:microsoft.com/office/officeart/2005/8/layout/default"/>
    <dgm:cxn modelId="{665790FC-D72E-4D3E-AC69-50E488D6D678}" type="presParOf" srcId="{D79FD165-FF59-4A1A-ACE6-21AF014A331B}" destId="{347CFD89-30D5-48D3-A7C2-7298A34E927A}" srcOrd="2" destOrd="0" presId="urn:microsoft.com/office/officeart/2005/8/layout/default"/>
    <dgm:cxn modelId="{6BCF551C-B12E-49EE-8B16-F571CFB2442F}" type="presParOf" srcId="{D79FD165-FF59-4A1A-ACE6-21AF014A331B}" destId="{BDD8E18C-DDDA-40E5-9D71-8FFF5B904CAD}" srcOrd="3" destOrd="0" presId="urn:microsoft.com/office/officeart/2005/8/layout/default"/>
    <dgm:cxn modelId="{CFCCB967-6356-4B11-A94C-18704A482451}" type="presParOf" srcId="{D79FD165-FF59-4A1A-ACE6-21AF014A331B}" destId="{2F3E2098-7A0D-47F1-86E1-8F03455AB264}" srcOrd="4" destOrd="0" presId="urn:microsoft.com/office/officeart/2005/8/layout/default"/>
    <dgm:cxn modelId="{EED77644-5CB5-42CD-AB2E-B08421B8E5E5}" type="presParOf" srcId="{D79FD165-FF59-4A1A-ACE6-21AF014A331B}" destId="{527BFCB0-387B-456A-9596-6C801B3CA7AE}" srcOrd="5" destOrd="0" presId="urn:microsoft.com/office/officeart/2005/8/layout/default"/>
    <dgm:cxn modelId="{8B0D1791-70B0-4B64-88B2-2CBA96FF0846}" type="presParOf" srcId="{D79FD165-FF59-4A1A-ACE6-21AF014A331B}" destId="{2CEB758D-DF74-4922-84F7-C641824CBDF5}" srcOrd="6" destOrd="0" presId="urn:microsoft.com/office/officeart/2005/8/layout/default"/>
    <dgm:cxn modelId="{7249102C-C273-4516-8DD4-AA6FCA920941}" type="presParOf" srcId="{D79FD165-FF59-4A1A-ACE6-21AF014A331B}" destId="{1D4BE966-AA3E-46BE-A39F-69533C11E6B2}" srcOrd="7" destOrd="0" presId="urn:microsoft.com/office/officeart/2005/8/layout/default"/>
    <dgm:cxn modelId="{233C8E93-67B8-46B6-95CF-38BE3B573966}" type="presParOf" srcId="{D79FD165-FF59-4A1A-ACE6-21AF014A331B}" destId="{255806F5-7F5C-424C-B150-D08FEF04207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A46EBD6-7F48-454F-8140-E16A65D3CF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168767-0406-4F9B-8FE8-63BD51DD4B69}">
      <dgm:prSet custT="1"/>
      <dgm:spPr/>
      <dgm:t>
        <a:bodyPr/>
        <a:lstStyle/>
        <a:p>
          <a:r>
            <a:rPr lang="en-US" sz="2000" dirty="0"/>
            <a:t>Proprietary, </a:t>
          </a:r>
          <a:r>
            <a:rPr lang="en-US" sz="2000" i="1" u="sng" dirty="0"/>
            <a:t>patent-pending</a:t>
          </a:r>
          <a:r>
            <a:rPr lang="en-US" sz="2000" dirty="0"/>
            <a:t> Pressure line connector with Orifice plate</a:t>
          </a:r>
        </a:p>
      </dgm:t>
    </dgm:pt>
    <dgm:pt modelId="{B4890559-EEE6-4A82-9203-253D8750497B}" type="parTrans" cxnId="{0D682375-7F30-42A6-A6BC-7D2E52229360}">
      <dgm:prSet/>
      <dgm:spPr/>
      <dgm:t>
        <a:bodyPr/>
        <a:lstStyle/>
        <a:p>
          <a:endParaRPr lang="en-US" sz="3200"/>
        </a:p>
      </dgm:t>
    </dgm:pt>
    <dgm:pt modelId="{2DA91286-2241-40D6-ADBE-870881FD8AE9}" type="sibTrans" cxnId="{0D682375-7F30-42A6-A6BC-7D2E52229360}">
      <dgm:prSet/>
      <dgm:spPr/>
      <dgm:t>
        <a:bodyPr/>
        <a:lstStyle/>
        <a:p>
          <a:endParaRPr lang="en-US" sz="3200"/>
        </a:p>
      </dgm:t>
    </dgm:pt>
    <dgm:pt modelId="{25D9585C-BC6D-4E53-B229-341EB019D772}">
      <dgm:prSet custT="1"/>
      <dgm:spPr/>
      <dgm:t>
        <a:bodyPr/>
        <a:lstStyle/>
        <a:p>
          <a:r>
            <a:rPr lang="en-US" sz="2000"/>
            <a:t>COTS single-limb Breathing Circuit with NRBM</a:t>
          </a:r>
        </a:p>
      </dgm:t>
    </dgm:pt>
    <dgm:pt modelId="{8C44377C-EA65-41FB-A4FC-863A7A6F73BB}" type="parTrans" cxnId="{F041768A-7DB7-44C6-9F17-03BACA1FD7BB}">
      <dgm:prSet/>
      <dgm:spPr/>
      <dgm:t>
        <a:bodyPr/>
        <a:lstStyle/>
        <a:p>
          <a:endParaRPr lang="en-US" sz="3200"/>
        </a:p>
      </dgm:t>
    </dgm:pt>
    <dgm:pt modelId="{05CC3BB5-0C50-4A85-8E66-339448E65CD5}" type="sibTrans" cxnId="{F041768A-7DB7-44C6-9F17-03BACA1FD7BB}">
      <dgm:prSet/>
      <dgm:spPr/>
      <dgm:t>
        <a:bodyPr/>
        <a:lstStyle/>
        <a:p>
          <a:endParaRPr lang="en-US" sz="3200"/>
        </a:p>
      </dgm:t>
    </dgm:pt>
    <dgm:pt modelId="{1FCA86B4-A078-4741-B680-2638D2CB141B}">
      <dgm:prSet custT="1"/>
      <dgm:spPr/>
      <dgm:t>
        <a:bodyPr/>
        <a:lstStyle/>
        <a:p>
          <a:r>
            <a:rPr lang="en-US" sz="2000"/>
            <a:t>BVM or Ambu Bag with Reservoir</a:t>
          </a:r>
        </a:p>
      </dgm:t>
    </dgm:pt>
    <dgm:pt modelId="{68961814-2E1B-4963-B43A-8E41E66AF5CF}" type="parTrans" cxnId="{233C25F6-EDB5-4DB9-9734-9422215E4FA5}">
      <dgm:prSet/>
      <dgm:spPr/>
      <dgm:t>
        <a:bodyPr/>
        <a:lstStyle/>
        <a:p>
          <a:endParaRPr lang="en-US" sz="3200"/>
        </a:p>
      </dgm:t>
    </dgm:pt>
    <dgm:pt modelId="{79612CF2-D784-4BCD-94FB-679E6EA52DF0}" type="sibTrans" cxnId="{233C25F6-EDB5-4DB9-9734-9422215E4FA5}">
      <dgm:prSet/>
      <dgm:spPr/>
      <dgm:t>
        <a:bodyPr/>
        <a:lstStyle/>
        <a:p>
          <a:endParaRPr lang="en-US" sz="3200"/>
        </a:p>
      </dgm:t>
    </dgm:pt>
    <dgm:pt modelId="{0FC03DE8-D878-4642-AEC5-7A788D8A0B05}">
      <dgm:prSet custT="1"/>
      <dgm:spPr/>
      <dgm:t>
        <a:bodyPr/>
        <a:lstStyle/>
        <a:p>
          <a:r>
            <a:rPr lang="en-US" sz="2000"/>
            <a:t>Pressure sensors, PEEP valve</a:t>
          </a:r>
        </a:p>
      </dgm:t>
    </dgm:pt>
    <dgm:pt modelId="{896F0691-6449-43EF-A29E-F9078B90CBF6}" type="parTrans" cxnId="{84113B6F-2D5E-43DB-9DD4-F88665EB546D}">
      <dgm:prSet/>
      <dgm:spPr/>
      <dgm:t>
        <a:bodyPr/>
        <a:lstStyle/>
        <a:p>
          <a:endParaRPr lang="en-US" sz="3200"/>
        </a:p>
      </dgm:t>
    </dgm:pt>
    <dgm:pt modelId="{B5435378-2948-4612-B076-63728D992703}" type="sibTrans" cxnId="{84113B6F-2D5E-43DB-9DD4-F88665EB546D}">
      <dgm:prSet/>
      <dgm:spPr/>
      <dgm:t>
        <a:bodyPr/>
        <a:lstStyle/>
        <a:p>
          <a:endParaRPr lang="en-US" sz="3200"/>
        </a:p>
      </dgm:t>
    </dgm:pt>
    <dgm:pt modelId="{F1818AD9-3C09-493D-A35D-F137B5BEABA7}">
      <dgm:prSet custT="1"/>
      <dgm:spPr/>
      <dgm:t>
        <a:bodyPr/>
        <a:lstStyle/>
        <a:p>
          <a:r>
            <a:rPr lang="en-US" sz="2000"/>
            <a:t>HME Filter</a:t>
          </a:r>
        </a:p>
      </dgm:t>
    </dgm:pt>
    <dgm:pt modelId="{6613BE2F-2C0C-4E18-AA54-CF33270C3CC0}" type="parTrans" cxnId="{9158C4DD-F29D-4B28-9004-F47C35C12B67}">
      <dgm:prSet/>
      <dgm:spPr/>
      <dgm:t>
        <a:bodyPr/>
        <a:lstStyle/>
        <a:p>
          <a:endParaRPr lang="en-US" sz="3200"/>
        </a:p>
      </dgm:t>
    </dgm:pt>
    <dgm:pt modelId="{521B3845-F778-4A59-9DCC-4F82BB961CC2}" type="sibTrans" cxnId="{9158C4DD-F29D-4B28-9004-F47C35C12B67}">
      <dgm:prSet/>
      <dgm:spPr/>
      <dgm:t>
        <a:bodyPr/>
        <a:lstStyle/>
        <a:p>
          <a:endParaRPr lang="en-US" sz="3200"/>
        </a:p>
      </dgm:t>
    </dgm:pt>
    <dgm:pt modelId="{F3A015AD-E249-4AC6-AEAD-8BC7EB6EDCC7}">
      <dgm:prSet custT="1"/>
      <dgm:spPr/>
      <dgm:t>
        <a:bodyPr/>
        <a:lstStyle/>
        <a:p>
          <a:r>
            <a:rPr lang="en-US" sz="2000"/>
            <a:t>Humidifier</a:t>
          </a:r>
        </a:p>
      </dgm:t>
    </dgm:pt>
    <dgm:pt modelId="{83DD85A9-A3A4-4740-92A0-BA6A73B7AB19}" type="parTrans" cxnId="{968190AE-D8F6-4200-8FE5-97A386FB23C5}">
      <dgm:prSet/>
      <dgm:spPr/>
      <dgm:t>
        <a:bodyPr/>
        <a:lstStyle/>
        <a:p>
          <a:endParaRPr lang="en-US" sz="3200"/>
        </a:p>
      </dgm:t>
    </dgm:pt>
    <dgm:pt modelId="{037E0250-7106-4127-AAFB-A96CC18A3573}" type="sibTrans" cxnId="{968190AE-D8F6-4200-8FE5-97A386FB23C5}">
      <dgm:prSet/>
      <dgm:spPr/>
      <dgm:t>
        <a:bodyPr/>
        <a:lstStyle/>
        <a:p>
          <a:endParaRPr lang="en-US" sz="3200"/>
        </a:p>
      </dgm:t>
    </dgm:pt>
    <dgm:pt modelId="{D33C999F-E90B-4D49-AEED-CFB15E4880AA}">
      <dgm:prSet custT="1"/>
      <dgm:spPr/>
      <dgm:t>
        <a:bodyPr/>
        <a:lstStyle/>
        <a:p>
          <a:r>
            <a:rPr lang="en-US" sz="2000"/>
            <a:t>Oxygen Source</a:t>
          </a:r>
        </a:p>
      </dgm:t>
    </dgm:pt>
    <dgm:pt modelId="{0D70D8E7-3E26-48E8-AC91-568ADD05A4D4}" type="parTrans" cxnId="{9C2A6244-244D-412D-B610-5C11C0DCA36E}">
      <dgm:prSet/>
      <dgm:spPr/>
      <dgm:t>
        <a:bodyPr/>
        <a:lstStyle/>
        <a:p>
          <a:endParaRPr lang="en-US" sz="3200"/>
        </a:p>
      </dgm:t>
    </dgm:pt>
    <dgm:pt modelId="{91D7826F-6A49-4ADA-8132-C737395F0F21}" type="sibTrans" cxnId="{9C2A6244-244D-412D-B610-5C11C0DCA36E}">
      <dgm:prSet/>
      <dgm:spPr/>
      <dgm:t>
        <a:bodyPr/>
        <a:lstStyle/>
        <a:p>
          <a:endParaRPr lang="en-US" sz="3200"/>
        </a:p>
      </dgm:t>
    </dgm:pt>
    <dgm:pt modelId="{FFE50115-622D-4C42-BEFF-53FC3372769C}" type="pres">
      <dgm:prSet presAssocID="{7A46EBD6-7F48-454F-8140-E16A65D3CFD2}" presName="linear" presStyleCnt="0">
        <dgm:presLayoutVars>
          <dgm:animLvl val="lvl"/>
          <dgm:resizeHandles val="exact"/>
        </dgm:presLayoutVars>
      </dgm:prSet>
      <dgm:spPr/>
    </dgm:pt>
    <dgm:pt modelId="{B3DFF796-4BFF-4687-9697-8FDEA29DBB2F}" type="pres">
      <dgm:prSet presAssocID="{F2168767-0406-4F9B-8FE8-63BD51DD4B6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930B43C-F17E-4CA2-BE23-F7055B2EFFA6}" type="pres">
      <dgm:prSet presAssocID="{2DA91286-2241-40D6-ADBE-870881FD8AE9}" presName="spacer" presStyleCnt="0"/>
      <dgm:spPr/>
    </dgm:pt>
    <dgm:pt modelId="{BE9A58D5-E633-4259-BFE0-2AEED72741C4}" type="pres">
      <dgm:prSet presAssocID="{25D9585C-BC6D-4E53-B229-341EB019D77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D25254C-0487-4783-AAF1-CAC428119B35}" type="pres">
      <dgm:prSet presAssocID="{05CC3BB5-0C50-4A85-8E66-339448E65CD5}" presName="spacer" presStyleCnt="0"/>
      <dgm:spPr/>
    </dgm:pt>
    <dgm:pt modelId="{AD6A6565-2452-4F5E-914C-8994AD29DB60}" type="pres">
      <dgm:prSet presAssocID="{1FCA86B4-A078-4741-B680-2638D2CB141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C0E4726-981E-415F-AD82-BD508141F569}" type="pres">
      <dgm:prSet presAssocID="{79612CF2-D784-4BCD-94FB-679E6EA52DF0}" presName="spacer" presStyleCnt="0"/>
      <dgm:spPr/>
    </dgm:pt>
    <dgm:pt modelId="{4DB5531D-6518-4823-ACED-101FDC287352}" type="pres">
      <dgm:prSet presAssocID="{0FC03DE8-D878-4642-AEC5-7A788D8A0B05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200D614-1DAA-47FE-ACD0-B9891F9E39E9}" type="pres">
      <dgm:prSet presAssocID="{B5435378-2948-4612-B076-63728D992703}" presName="spacer" presStyleCnt="0"/>
      <dgm:spPr/>
    </dgm:pt>
    <dgm:pt modelId="{99E3EBD8-CC3B-4B4B-8872-89F7E62D92C0}" type="pres">
      <dgm:prSet presAssocID="{F1818AD9-3C09-493D-A35D-F137B5BEABA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EE1D9BF-5BE3-4789-9F05-A8290A1C8697}" type="pres">
      <dgm:prSet presAssocID="{521B3845-F778-4A59-9DCC-4F82BB961CC2}" presName="spacer" presStyleCnt="0"/>
      <dgm:spPr/>
    </dgm:pt>
    <dgm:pt modelId="{3AFEA4DB-69BE-4786-9266-72CCB3EEB062}" type="pres">
      <dgm:prSet presAssocID="{F3A015AD-E249-4AC6-AEAD-8BC7EB6EDCC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F1C648B-2DD1-4076-8989-7A343312091D}" type="pres">
      <dgm:prSet presAssocID="{037E0250-7106-4127-AAFB-A96CC18A3573}" presName="spacer" presStyleCnt="0"/>
      <dgm:spPr/>
    </dgm:pt>
    <dgm:pt modelId="{E36963D5-146B-4C9F-9E14-D365A32ECE52}" type="pres">
      <dgm:prSet presAssocID="{D33C999F-E90B-4D49-AEED-CFB15E4880A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2D0BB3F-939C-45CE-A2BC-DB79AA0C576E}" type="presOf" srcId="{D33C999F-E90B-4D49-AEED-CFB15E4880AA}" destId="{E36963D5-146B-4C9F-9E14-D365A32ECE52}" srcOrd="0" destOrd="0" presId="urn:microsoft.com/office/officeart/2005/8/layout/vList2"/>
    <dgm:cxn modelId="{3C647C43-33F5-4C40-953A-8ED52EB29970}" type="presOf" srcId="{25D9585C-BC6D-4E53-B229-341EB019D772}" destId="{BE9A58D5-E633-4259-BFE0-2AEED72741C4}" srcOrd="0" destOrd="0" presId="urn:microsoft.com/office/officeart/2005/8/layout/vList2"/>
    <dgm:cxn modelId="{9C2A6244-244D-412D-B610-5C11C0DCA36E}" srcId="{7A46EBD6-7F48-454F-8140-E16A65D3CFD2}" destId="{D33C999F-E90B-4D49-AEED-CFB15E4880AA}" srcOrd="6" destOrd="0" parTransId="{0D70D8E7-3E26-48E8-AC91-568ADD05A4D4}" sibTransId="{91D7826F-6A49-4ADA-8132-C737395F0F21}"/>
    <dgm:cxn modelId="{84113B6F-2D5E-43DB-9DD4-F88665EB546D}" srcId="{7A46EBD6-7F48-454F-8140-E16A65D3CFD2}" destId="{0FC03DE8-D878-4642-AEC5-7A788D8A0B05}" srcOrd="3" destOrd="0" parTransId="{896F0691-6449-43EF-A29E-F9078B90CBF6}" sibTransId="{B5435378-2948-4612-B076-63728D992703}"/>
    <dgm:cxn modelId="{0D682375-7F30-42A6-A6BC-7D2E52229360}" srcId="{7A46EBD6-7F48-454F-8140-E16A65D3CFD2}" destId="{F2168767-0406-4F9B-8FE8-63BD51DD4B69}" srcOrd="0" destOrd="0" parTransId="{B4890559-EEE6-4A82-9203-253D8750497B}" sibTransId="{2DA91286-2241-40D6-ADBE-870881FD8AE9}"/>
    <dgm:cxn modelId="{B3A8D786-C446-4F2E-ABF4-D014B977D1C1}" type="presOf" srcId="{0FC03DE8-D878-4642-AEC5-7A788D8A0B05}" destId="{4DB5531D-6518-4823-ACED-101FDC287352}" srcOrd="0" destOrd="0" presId="urn:microsoft.com/office/officeart/2005/8/layout/vList2"/>
    <dgm:cxn modelId="{59700E88-FAA4-47FB-9E99-73366DD50625}" type="presOf" srcId="{F1818AD9-3C09-493D-A35D-F137B5BEABA7}" destId="{99E3EBD8-CC3B-4B4B-8872-89F7E62D92C0}" srcOrd="0" destOrd="0" presId="urn:microsoft.com/office/officeart/2005/8/layout/vList2"/>
    <dgm:cxn modelId="{F041768A-7DB7-44C6-9F17-03BACA1FD7BB}" srcId="{7A46EBD6-7F48-454F-8140-E16A65D3CFD2}" destId="{25D9585C-BC6D-4E53-B229-341EB019D772}" srcOrd="1" destOrd="0" parTransId="{8C44377C-EA65-41FB-A4FC-863A7A6F73BB}" sibTransId="{05CC3BB5-0C50-4A85-8E66-339448E65CD5}"/>
    <dgm:cxn modelId="{D69DF59B-9E79-4085-B02D-74B8C04D76D1}" type="presOf" srcId="{F3A015AD-E249-4AC6-AEAD-8BC7EB6EDCC7}" destId="{3AFEA4DB-69BE-4786-9266-72CCB3EEB062}" srcOrd="0" destOrd="0" presId="urn:microsoft.com/office/officeart/2005/8/layout/vList2"/>
    <dgm:cxn modelId="{64FB7DA7-406F-4684-B4DE-572639909BB5}" type="presOf" srcId="{7A46EBD6-7F48-454F-8140-E16A65D3CFD2}" destId="{FFE50115-622D-4C42-BEFF-53FC3372769C}" srcOrd="0" destOrd="0" presId="urn:microsoft.com/office/officeart/2005/8/layout/vList2"/>
    <dgm:cxn modelId="{968190AE-D8F6-4200-8FE5-97A386FB23C5}" srcId="{7A46EBD6-7F48-454F-8140-E16A65D3CFD2}" destId="{F3A015AD-E249-4AC6-AEAD-8BC7EB6EDCC7}" srcOrd="5" destOrd="0" parTransId="{83DD85A9-A3A4-4740-92A0-BA6A73B7AB19}" sibTransId="{037E0250-7106-4127-AAFB-A96CC18A3573}"/>
    <dgm:cxn modelId="{A6DA48C6-E16F-4042-AA3C-6BC21DE61913}" type="presOf" srcId="{F2168767-0406-4F9B-8FE8-63BD51DD4B69}" destId="{B3DFF796-4BFF-4687-9697-8FDEA29DBB2F}" srcOrd="0" destOrd="0" presId="urn:microsoft.com/office/officeart/2005/8/layout/vList2"/>
    <dgm:cxn modelId="{9158C4DD-F29D-4B28-9004-F47C35C12B67}" srcId="{7A46EBD6-7F48-454F-8140-E16A65D3CFD2}" destId="{F1818AD9-3C09-493D-A35D-F137B5BEABA7}" srcOrd="4" destOrd="0" parTransId="{6613BE2F-2C0C-4E18-AA54-CF33270C3CC0}" sibTransId="{521B3845-F778-4A59-9DCC-4F82BB961CC2}"/>
    <dgm:cxn modelId="{3811C2F1-04EC-431F-8A99-EF8BF93C2878}" type="presOf" srcId="{1FCA86B4-A078-4741-B680-2638D2CB141B}" destId="{AD6A6565-2452-4F5E-914C-8994AD29DB60}" srcOrd="0" destOrd="0" presId="urn:microsoft.com/office/officeart/2005/8/layout/vList2"/>
    <dgm:cxn modelId="{233C25F6-EDB5-4DB9-9734-9422215E4FA5}" srcId="{7A46EBD6-7F48-454F-8140-E16A65D3CFD2}" destId="{1FCA86B4-A078-4741-B680-2638D2CB141B}" srcOrd="2" destOrd="0" parTransId="{68961814-2E1B-4963-B43A-8E41E66AF5CF}" sibTransId="{79612CF2-D784-4BCD-94FB-679E6EA52DF0}"/>
    <dgm:cxn modelId="{74F1BE14-53CF-4DD1-89DA-D15AA786BFD3}" type="presParOf" srcId="{FFE50115-622D-4C42-BEFF-53FC3372769C}" destId="{B3DFF796-4BFF-4687-9697-8FDEA29DBB2F}" srcOrd="0" destOrd="0" presId="urn:microsoft.com/office/officeart/2005/8/layout/vList2"/>
    <dgm:cxn modelId="{E94C250A-6A37-441F-A202-F44D0A8D9129}" type="presParOf" srcId="{FFE50115-622D-4C42-BEFF-53FC3372769C}" destId="{A930B43C-F17E-4CA2-BE23-F7055B2EFFA6}" srcOrd="1" destOrd="0" presId="urn:microsoft.com/office/officeart/2005/8/layout/vList2"/>
    <dgm:cxn modelId="{D0C75042-F8EC-4670-83C4-17592BD08C66}" type="presParOf" srcId="{FFE50115-622D-4C42-BEFF-53FC3372769C}" destId="{BE9A58D5-E633-4259-BFE0-2AEED72741C4}" srcOrd="2" destOrd="0" presId="urn:microsoft.com/office/officeart/2005/8/layout/vList2"/>
    <dgm:cxn modelId="{23279F20-819C-4FA5-9777-C07EA1225FE4}" type="presParOf" srcId="{FFE50115-622D-4C42-BEFF-53FC3372769C}" destId="{3D25254C-0487-4783-AAF1-CAC428119B35}" srcOrd="3" destOrd="0" presId="urn:microsoft.com/office/officeart/2005/8/layout/vList2"/>
    <dgm:cxn modelId="{A7873EB3-F059-451A-AA5C-FED6C69616F8}" type="presParOf" srcId="{FFE50115-622D-4C42-BEFF-53FC3372769C}" destId="{AD6A6565-2452-4F5E-914C-8994AD29DB60}" srcOrd="4" destOrd="0" presId="urn:microsoft.com/office/officeart/2005/8/layout/vList2"/>
    <dgm:cxn modelId="{1D6CE60F-44A4-4A49-B839-BEC0ED522D6C}" type="presParOf" srcId="{FFE50115-622D-4C42-BEFF-53FC3372769C}" destId="{BC0E4726-981E-415F-AD82-BD508141F569}" srcOrd="5" destOrd="0" presId="urn:microsoft.com/office/officeart/2005/8/layout/vList2"/>
    <dgm:cxn modelId="{E9F6002F-6C43-4B06-AAAB-97C7988B7352}" type="presParOf" srcId="{FFE50115-622D-4C42-BEFF-53FC3372769C}" destId="{4DB5531D-6518-4823-ACED-101FDC287352}" srcOrd="6" destOrd="0" presId="urn:microsoft.com/office/officeart/2005/8/layout/vList2"/>
    <dgm:cxn modelId="{07E768E5-3025-4CAE-B352-CE0D570B6DC1}" type="presParOf" srcId="{FFE50115-622D-4C42-BEFF-53FC3372769C}" destId="{0200D614-1DAA-47FE-ACD0-B9891F9E39E9}" srcOrd="7" destOrd="0" presId="urn:microsoft.com/office/officeart/2005/8/layout/vList2"/>
    <dgm:cxn modelId="{B0153ABF-10B4-42CA-A233-C95F2E322620}" type="presParOf" srcId="{FFE50115-622D-4C42-BEFF-53FC3372769C}" destId="{99E3EBD8-CC3B-4B4B-8872-89F7E62D92C0}" srcOrd="8" destOrd="0" presId="urn:microsoft.com/office/officeart/2005/8/layout/vList2"/>
    <dgm:cxn modelId="{7E6C0BA0-552E-4A14-9F1A-6A09AD8083D6}" type="presParOf" srcId="{FFE50115-622D-4C42-BEFF-53FC3372769C}" destId="{EEE1D9BF-5BE3-4789-9F05-A8290A1C8697}" srcOrd="9" destOrd="0" presId="urn:microsoft.com/office/officeart/2005/8/layout/vList2"/>
    <dgm:cxn modelId="{CF5EA34F-8E32-4D9E-958D-720B8E312854}" type="presParOf" srcId="{FFE50115-622D-4C42-BEFF-53FC3372769C}" destId="{3AFEA4DB-69BE-4786-9266-72CCB3EEB062}" srcOrd="10" destOrd="0" presId="urn:microsoft.com/office/officeart/2005/8/layout/vList2"/>
    <dgm:cxn modelId="{4A519B4F-FDDD-4E57-92C1-72611DD035EB}" type="presParOf" srcId="{FFE50115-622D-4C42-BEFF-53FC3372769C}" destId="{4F1C648B-2DD1-4076-8989-7A343312091D}" srcOrd="11" destOrd="0" presId="urn:microsoft.com/office/officeart/2005/8/layout/vList2"/>
    <dgm:cxn modelId="{1AC6A7E8-6695-4AB6-A2F6-9C9DF30DC528}" type="presParOf" srcId="{FFE50115-622D-4C42-BEFF-53FC3372769C}" destId="{E36963D5-146B-4C9F-9E14-D365A32ECE5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686D34A-E28F-4149-ABAE-EEE5BACDEEFA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80991991-3A56-465D-B59A-A2EDFB56E78C}">
      <dgm:prSet phldrT="[Text]" custT="1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i="1"/>
            <a:t>Continuous Mandatory Ventilation (CMV)</a:t>
          </a:r>
          <a:endParaRPr lang="en-IN" sz="1800" i="1" dirty="0"/>
        </a:p>
      </dgm:t>
    </dgm:pt>
    <dgm:pt modelId="{06743949-0D84-4403-B98D-D20D90741616}" type="parTrans" cxnId="{78ED6283-ABA1-4591-A802-F64E284EBF1E}">
      <dgm:prSet/>
      <dgm:spPr/>
      <dgm:t>
        <a:bodyPr/>
        <a:lstStyle/>
        <a:p>
          <a:endParaRPr lang="en-IN"/>
        </a:p>
      </dgm:t>
    </dgm:pt>
    <dgm:pt modelId="{5F371812-00CA-447E-9E86-4D29B56006E5}" type="sibTrans" cxnId="{78ED6283-ABA1-4591-A802-F64E284EBF1E}">
      <dgm:prSet phldrT="1"/>
      <dgm:spPr/>
      <dgm:t>
        <a:bodyPr/>
        <a:lstStyle/>
        <a:p>
          <a:endParaRPr lang="en-IN"/>
        </a:p>
      </dgm:t>
    </dgm:pt>
    <dgm:pt modelId="{0C332836-E780-497E-A069-3C3ED0F38EBF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Volume Controlled Mandatory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6A67CBC9-EA85-4914-A3AA-519057B36869}" type="parTrans" cxnId="{BBCDB318-4DC6-41CF-A0B9-5B7D6A458D09}">
      <dgm:prSet/>
      <dgm:spPr/>
      <dgm:t>
        <a:bodyPr/>
        <a:lstStyle/>
        <a:p>
          <a:endParaRPr lang="en-IN"/>
        </a:p>
      </dgm:t>
    </dgm:pt>
    <dgm:pt modelId="{18D3F138-36D8-49E9-9E7D-7B155C19929A}" type="sibTrans" cxnId="{BBCDB318-4DC6-41CF-A0B9-5B7D6A458D09}">
      <dgm:prSet/>
      <dgm:spPr/>
      <dgm:t>
        <a:bodyPr/>
        <a:lstStyle/>
        <a:p>
          <a:endParaRPr lang="en-IN"/>
        </a:p>
      </dgm:t>
    </dgm:pt>
    <dgm:pt modelId="{85C4804A-5ADC-4B0C-8AE6-50851392181C}">
      <dgm:prSet custT="1"/>
      <dgm:spPr>
        <a:solidFill>
          <a:srgbClr val="002060"/>
        </a:solidFill>
      </dgm:spPr>
      <dgm:t>
        <a:bodyPr/>
        <a:lstStyle/>
        <a:p>
          <a:r>
            <a:rPr lang="en-US" sz="1800" b="1" i="1"/>
            <a:t>Synchronized Assist Control Ventilation (Sync ACV)</a:t>
          </a:r>
          <a:endParaRPr lang="en-US" sz="1800" b="1" i="1" dirty="0"/>
        </a:p>
      </dgm:t>
    </dgm:pt>
    <dgm:pt modelId="{AD1392A5-C7C0-4939-8018-1DA602525BA5}" type="parTrans" cxnId="{9547E795-E85F-4EDE-8842-4912452C9957}">
      <dgm:prSet/>
      <dgm:spPr/>
      <dgm:t>
        <a:bodyPr/>
        <a:lstStyle/>
        <a:p>
          <a:endParaRPr lang="en-IN"/>
        </a:p>
      </dgm:t>
    </dgm:pt>
    <dgm:pt modelId="{55ABBF02-BFCE-4D22-91BE-28A760A2E5C7}" type="sibTrans" cxnId="{9547E795-E85F-4EDE-8842-4912452C9957}">
      <dgm:prSet phldrT="2"/>
      <dgm:spPr/>
      <dgm:t>
        <a:bodyPr/>
        <a:lstStyle/>
        <a:p>
          <a:endParaRPr lang="en-IN"/>
        </a:p>
      </dgm:t>
    </dgm:pt>
    <dgm:pt modelId="{D29FEE2C-9E5B-492F-9162-D7247772EE6B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Volume Controlled Mandatory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8426B182-284A-4039-8AF1-3732279351E2}" type="parTrans" cxnId="{7618D5DB-D194-4661-8C60-1C4066C98AFE}">
      <dgm:prSet/>
      <dgm:spPr/>
      <dgm:t>
        <a:bodyPr/>
        <a:lstStyle/>
        <a:p>
          <a:endParaRPr lang="en-IN"/>
        </a:p>
      </dgm:t>
    </dgm:pt>
    <dgm:pt modelId="{CD8823A8-384E-4F38-AC29-62F166060CF1}" type="sibTrans" cxnId="{7618D5DB-D194-4661-8C60-1C4066C98AFE}">
      <dgm:prSet/>
      <dgm:spPr/>
      <dgm:t>
        <a:bodyPr/>
        <a:lstStyle/>
        <a:p>
          <a:endParaRPr lang="en-IN"/>
        </a:p>
      </dgm:t>
    </dgm:pt>
    <dgm:pt modelId="{B44EC8B3-1CB7-4E7E-88E8-57CD80D5CC1A}">
      <dgm:prSet custT="1"/>
      <dgm:spPr>
        <a:solidFill>
          <a:srgbClr val="002060"/>
        </a:solidFill>
      </dgm:spPr>
      <dgm:t>
        <a:bodyPr/>
        <a:lstStyle/>
        <a:p>
          <a:r>
            <a:rPr lang="en-US" sz="1800" b="1" i="1"/>
            <a:t>Synchronized Intermittent Mandatory Ventilation (SIMV)</a:t>
          </a:r>
          <a:endParaRPr lang="en-US" sz="1800" b="1" i="1" dirty="0"/>
        </a:p>
      </dgm:t>
    </dgm:pt>
    <dgm:pt modelId="{3133D4CE-D76C-44D1-B49E-700D6B1BCDFE}" type="parTrans" cxnId="{D4EF07DD-6DEC-472A-BF52-7494F58CD01A}">
      <dgm:prSet/>
      <dgm:spPr/>
      <dgm:t>
        <a:bodyPr/>
        <a:lstStyle/>
        <a:p>
          <a:endParaRPr lang="en-IN"/>
        </a:p>
      </dgm:t>
    </dgm:pt>
    <dgm:pt modelId="{BAB99CB2-E048-44B2-85D2-BAE68D684008}" type="sibTrans" cxnId="{D4EF07DD-6DEC-472A-BF52-7494F58CD01A}">
      <dgm:prSet phldrT="3"/>
      <dgm:spPr/>
      <dgm:t>
        <a:bodyPr/>
        <a:lstStyle/>
        <a:p>
          <a:endParaRPr lang="en-IN"/>
        </a:p>
      </dgm:t>
    </dgm:pt>
    <dgm:pt modelId="{75CD1685-A4AA-4F27-A95B-EA66C3EA9BD6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Volume Controlled Mandatory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913329C9-E8DD-4732-A74C-4458DB094EF3}" type="parTrans" cxnId="{990F8B8A-42DC-4F03-811E-72D535B33A1F}">
      <dgm:prSet/>
      <dgm:spPr/>
      <dgm:t>
        <a:bodyPr/>
        <a:lstStyle/>
        <a:p>
          <a:endParaRPr lang="en-IN"/>
        </a:p>
      </dgm:t>
    </dgm:pt>
    <dgm:pt modelId="{833CCCA5-A637-43D4-B071-0A676100F422}" type="sibTrans" cxnId="{990F8B8A-42DC-4F03-811E-72D535B33A1F}">
      <dgm:prSet/>
      <dgm:spPr/>
      <dgm:t>
        <a:bodyPr/>
        <a:lstStyle/>
        <a:p>
          <a:endParaRPr lang="en-IN"/>
        </a:p>
      </dgm:t>
    </dgm:pt>
    <dgm:pt modelId="{4A415EF0-7798-4DC4-A97D-9A4C88A79056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Breath Synchronization</a:t>
          </a:r>
          <a:endParaRPr lang="en-US" sz="1800" b="0" dirty="0">
            <a:solidFill>
              <a:schemeClr val="bg1"/>
            </a:solidFill>
          </a:endParaRPr>
        </a:p>
      </dgm:t>
    </dgm:pt>
    <dgm:pt modelId="{9CAA7189-7446-4E3A-B52F-D13550EB0E7D}" type="parTrans" cxnId="{1EF9D40F-8A57-463B-9916-E2A719399997}">
      <dgm:prSet/>
      <dgm:spPr/>
      <dgm:t>
        <a:bodyPr/>
        <a:lstStyle/>
        <a:p>
          <a:endParaRPr lang="en-IN"/>
        </a:p>
      </dgm:t>
    </dgm:pt>
    <dgm:pt modelId="{D1D3F8D8-0F99-4783-B0E9-FEB477D7CD90}" type="sibTrans" cxnId="{1EF9D40F-8A57-463B-9916-E2A719399997}">
      <dgm:prSet/>
      <dgm:spPr/>
      <dgm:t>
        <a:bodyPr/>
        <a:lstStyle/>
        <a:p>
          <a:endParaRPr lang="en-IN"/>
        </a:p>
      </dgm:t>
    </dgm:pt>
    <dgm:pt modelId="{442FD9A0-7AA8-4521-B85D-A7B5E4DDE92F}">
      <dgm:prSet custT="1"/>
      <dgm:spPr>
        <a:solidFill>
          <a:srgbClr val="002060"/>
        </a:solidFill>
      </dgm:spPr>
      <dgm:t>
        <a:bodyPr/>
        <a:lstStyle/>
        <a:p>
          <a:pPr indent="0">
            <a:buFontTx/>
            <a:buNone/>
          </a:pPr>
          <a:r>
            <a:rPr lang="en-US" sz="1800" b="1" i="1">
              <a:solidFill>
                <a:schemeClr val="bg1"/>
              </a:solidFill>
            </a:rPr>
            <a:t>Pressure Support Ventilation (PSV)</a:t>
          </a:r>
          <a:endParaRPr lang="en-US" sz="1800" b="1" i="1" dirty="0">
            <a:solidFill>
              <a:schemeClr val="bg1"/>
            </a:solidFill>
          </a:endParaRPr>
        </a:p>
      </dgm:t>
    </dgm:pt>
    <dgm:pt modelId="{315FE56A-AABF-4A12-947F-2A2601861252}" type="parTrans" cxnId="{938C83B4-422F-4A96-A4FA-E0F2E672B17F}">
      <dgm:prSet/>
      <dgm:spPr/>
      <dgm:t>
        <a:bodyPr/>
        <a:lstStyle/>
        <a:p>
          <a:endParaRPr lang="en-IN"/>
        </a:p>
      </dgm:t>
    </dgm:pt>
    <dgm:pt modelId="{4D47098B-A8BC-4C87-BF8D-C85912D1D605}" type="sibTrans" cxnId="{938C83B4-422F-4A96-A4FA-E0F2E672B17F}">
      <dgm:prSet/>
      <dgm:spPr/>
      <dgm:t>
        <a:bodyPr/>
        <a:lstStyle/>
        <a:p>
          <a:endParaRPr lang="en-IN"/>
        </a:p>
      </dgm:t>
    </dgm:pt>
    <dgm:pt modelId="{F78A3BCD-2575-4A5F-ADF7-E9B7AC844DBE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Pressure supported breaths in response to spontaneous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459EA627-1C0E-42FA-9FEA-E90E09433E34}" type="parTrans" cxnId="{2300258D-3C6A-4391-BAC7-F9E0BF4E45D1}">
      <dgm:prSet/>
      <dgm:spPr/>
      <dgm:t>
        <a:bodyPr/>
        <a:lstStyle/>
        <a:p>
          <a:endParaRPr lang="en-IN"/>
        </a:p>
      </dgm:t>
    </dgm:pt>
    <dgm:pt modelId="{E8C979F9-5EC9-4A13-A5AD-2704DD351958}" type="sibTrans" cxnId="{2300258D-3C6A-4391-BAC7-F9E0BF4E45D1}">
      <dgm:prSet/>
      <dgm:spPr/>
      <dgm:t>
        <a:bodyPr/>
        <a:lstStyle/>
        <a:p>
          <a:endParaRPr lang="en-IN"/>
        </a:p>
      </dgm:t>
    </dgm:pt>
    <dgm:pt modelId="{76F64C0E-4454-43C5-8B3C-5064DF6080BD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Volume controlled breaths in response to spontaneous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08E7FEA7-B0BC-4877-A511-1E4E5D2F3FE0}" type="parTrans" cxnId="{67941E2B-F377-42B3-BC2B-E05CE882475E}">
      <dgm:prSet/>
      <dgm:spPr/>
      <dgm:t>
        <a:bodyPr/>
        <a:lstStyle/>
        <a:p>
          <a:endParaRPr lang="en-IN"/>
        </a:p>
      </dgm:t>
    </dgm:pt>
    <dgm:pt modelId="{43B969BB-1515-4129-BF92-37565A58426A}" type="sibTrans" cxnId="{67941E2B-F377-42B3-BC2B-E05CE882475E}">
      <dgm:prSet/>
      <dgm:spPr/>
      <dgm:t>
        <a:bodyPr/>
        <a:lstStyle/>
        <a:p>
          <a:endParaRPr lang="en-IN"/>
        </a:p>
      </dgm:t>
    </dgm:pt>
    <dgm:pt modelId="{31778319-A59E-4CE7-8C46-FFB5E865088D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Ignore spontaneous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7C679B81-9D48-4837-B8F5-C7E3EBAFAA2C}" type="parTrans" cxnId="{F4411842-2C36-4750-9736-E9068C4F3D3E}">
      <dgm:prSet/>
      <dgm:spPr/>
      <dgm:t>
        <a:bodyPr/>
        <a:lstStyle/>
        <a:p>
          <a:endParaRPr lang="en-IN"/>
        </a:p>
      </dgm:t>
    </dgm:pt>
    <dgm:pt modelId="{13E71706-1FFA-40B8-BA5D-46D3F843EDA8}" type="sibTrans" cxnId="{F4411842-2C36-4750-9736-E9068C4F3D3E}">
      <dgm:prSet/>
      <dgm:spPr/>
      <dgm:t>
        <a:bodyPr/>
        <a:lstStyle/>
        <a:p>
          <a:endParaRPr lang="en-IN"/>
        </a:p>
      </dgm:t>
    </dgm:pt>
    <dgm:pt modelId="{E0B0AE2E-A568-4109-8607-6557C10B49EA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Breath Synchronization</a:t>
          </a:r>
          <a:endParaRPr lang="en-US" sz="1600" b="0" dirty="0">
            <a:solidFill>
              <a:schemeClr val="bg1"/>
            </a:solidFill>
          </a:endParaRPr>
        </a:p>
      </dgm:t>
    </dgm:pt>
    <dgm:pt modelId="{00D5EB57-134B-4889-AC25-ED35300FC680}" type="parTrans" cxnId="{2160EA67-C484-4BA8-8A6F-703F37CAF420}">
      <dgm:prSet/>
      <dgm:spPr/>
      <dgm:t>
        <a:bodyPr/>
        <a:lstStyle/>
        <a:p>
          <a:endParaRPr lang="en-IN"/>
        </a:p>
      </dgm:t>
    </dgm:pt>
    <dgm:pt modelId="{7090084E-750B-4DDD-BD2B-50990812D3F1}" type="sibTrans" cxnId="{2160EA67-C484-4BA8-8A6F-703F37CAF420}">
      <dgm:prSet/>
      <dgm:spPr/>
      <dgm:t>
        <a:bodyPr/>
        <a:lstStyle/>
        <a:p>
          <a:endParaRPr lang="en-IN"/>
        </a:p>
      </dgm:t>
    </dgm:pt>
    <dgm:pt modelId="{995D1A3E-6E52-4C2D-99EC-E9D1469C96B8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CF6D8E68-FEB5-489E-B4EC-7B25092E2A67}" type="parTrans" cxnId="{AA80F8D5-CC45-4C35-B089-8153A29D04FE}">
      <dgm:prSet/>
      <dgm:spPr/>
      <dgm:t>
        <a:bodyPr/>
        <a:lstStyle/>
        <a:p>
          <a:endParaRPr lang="en-IN"/>
        </a:p>
      </dgm:t>
    </dgm:pt>
    <dgm:pt modelId="{65F5ED60-C715-4851-AB33-1418B727EC8E}" type="sibTrans" cxnId="{AA80F8D5-CC45-4C35-B089-8153A29D04FE}">
      <dgm:prSet/>
      <dgm:spPr/>
      <dgm:t>
        <a:bodyPr/>
        <a:lstStyle/>
        <a:p>
          <a:endParaRPr lang="en-IN"/>
        </a:p>
      </dgm:t>
    </dgm:pt>
    <dgm:pt modelId="{398DC2C3-8DCF-4A8C-8E23-04184185CAB7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100" b="0" dirty="0">
            <a:solidFill>
              <a:schemeClr val="bg1"/>
            </a:solidFill>
          </a:endParaRPr>
        </a:p>
      </dgm:t>
    </dgm:pt>
    <dgm:pt modelId="{9AD7B324-6DE1-493B-B3B1-7837D5D8F895}" type="parTrans" cxnId="{B06860B4-CCC8-4586-9EA3-331044FA22E5}">
      <dgm:prSet/>
      <dgm:spPr/>
      <dgm:t>
        <a:bodyPr/>
        <a:lstStyle/>
        <a:p>
          <a:endParaRPr lang="en-IN"/>
        </a:p>
      </dgm:t>
    </dgm:pt>
    <dgm:pt modelId="{9AC4171B-AF4E-4BB8-A772-39CFC4DCA3A0}" type="sibTrans" cxnId="{B06860B4-CCC8-4586-9EA3-331044FA22E5}">
      <dgm:prSet/>
      <dgm:spPr/>
      <dgm:t>
        <a:bodyPr/>
        <a:lstStyle/>
        <a:p>
          <a:endParaRPr lang="en-IN"/>
        </a:p>
      </dgm:t>
    </dgm:pt>
    <dgm:pt modelId="{5F9DA31F-FE2E-457C-A8E9-BF6ED6E78612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7AA4A73A-1102-4BE8-9D68-C76CF548DD89}" type="parTrans" cxnId="{5FC38558-68B6-48DC-A290-53FAB5E40D6E}">
      <dgm:prSet/>
      <dgm:spPr/>
      <dgm:t>
        <a:bodyPr/>
        <a:lstStyle/>
        <a:p>
          <a:endParaRPr lang="en-IN"/>
        </a:p>
      </dgm:t>
    </dgm:pt>
    <dgm:pt modelId="{40C6666D-0EF5-4A18-883D-E5D57F006DD6}" type="sibTrans" cxnId="{5FC38558-68B6-48DC-A290-53FAB5E40D6E}">
      <dgm:prSet/>
      <dgm:spPr/>
      <dgm:t>
        <a:bodyPr/>
        <a:lstStyle/>
        <a:p>
          <a:endParaRPr lang="en-IN"/>
        </a:p>
      </dgm:t>
    </dgm:pt>
    <dgm:pt modelId="{2854F631-9971-4AAE-BACD-FB3C216C0FE2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D65614D1-42DA-4651-A94E-245D4ED9F380}" type="parTrans" cxnId="{9CAB602B-743C-46D7-AB7E-C07D89A757D3}">
      <dgm:prSet/>
      <dgm:spPr/>
      <dgm:t>
        <a:bodyPr/>
        <a:lstStyle/>
        <a:p>
          <a:endParaRPr lang="en-IN"/>
        </a:p>
      </dgm:t>
    </dgm:pt>
    <dgm:pt modelId="{68888873-5575-4346-A96B-3856EC4AE0DD}" type="sibTrans" cxnId="{9CAB602B-743C-46D7-AB7E-C07D89A757D3}">
      <dgm:prSet/>
      <dgm:spPr/>
      <dgm:t>
        <a:bodyPr/>
        <a:lstStyle/>
        <a:p>
          <a:endParaRPr lang="en-IN"/>
        </a:p>
      </dgm:t>
    </dgm:pt>
    <dgm:pt modelId="{0EB52A7A-DD1F-438B-9D54-8AF51F21F89A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C8737078-EEBB-4AD3-8FBE-7AE8B3AB4897}" type="parTrans" cxnId="{005D3579-8560-4FDA-8A10-823482F9999B}">
      <dgm:prSet/>
      <dgm:spPr/>
      <dgm:t>
        <a:bodyPr/>
        <a:lstStyle/>
        <a:p>
          <a:endParaRPr lang="en-IN"/>
        </a:p>
      </dgm:t>
    </dgm:pt>
    <dgm:pt modelId="{D2B06870-DD2D-4E42-9CB0-4DA67510A211}" type="sibTrans" cxnId="{005D3579-8560-4FDA-8A10-823482F9999B}">
      <dgm:prSet/>
      <dgm:spPr/>
      <dgm:t>
        <a:bodyPr/>
        <a:lstStyle/>
        <a:p>
          <a:endParaRPr lang="en-IN"/>
        </a:p>
      </dgm:t>
    </dgm:pt>
    <dgm:pt modelId="{D032FCE5-3C74-4FD2-83A3-A48BCB896EA8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25C9F433-E455-441F-958B-2453A0742E43}" type="parTrans" cxnId="{29AAF6F6-125C-4702-BD67-8B1C0371FDA7}">
      <dgm:prSet/>
      <dgm:spPr/>
      <dgm:t>
        <a:bodyPr/>
        <a:lstStyle/>
        <a:p>
          <a:endParaRPr lang="en-IN"/>
        </a:p>
      </dgm:t>
    </dgm:pt>
    <dgm:pt modelId="{99D1CEAF-28A3-4567-94F4-F83975F8968C}" type="sibTrans" cxnId="{29AAF6F6-125C-4702-BD67-8B1C0371FDA7}">
      <dgm:prSet/>
      <dgm:spPr/>
      <dgm:t>
        <a:bodyPr/>
        <a:lstStyle/>
        <a:p>
          <a:endParaRPr lang="en-IN"/>
        </a:p>
      </dgm:t>
    </dgm:pt>
    <dgm:pt modelId="{6339528B-3478-4218-AC14-C525DCD0D632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21C11A7F-FE4D-4D20-B997-243BB7846FFA}" type="parTrans" cxnId="{1B5DE136-8F60-4B45-953C-AF94B1E2700F}">
      <dgm:prSet/>
      <dgm:spPr/>
      <dgm:t>
        <a:bodyPr/>
        <a:lstStyle/>
        <a:p>
          <a:endParaRPr lang="en-IN"/>
        </a:p>
      </dgm:t>
    </dgm:pt>
    <dgm:pt modelId="{6E4860B5-17B7-469A-8977-813C541B1502}" type="sibTrans" cxnId="{1B5DE136-8F60-4B45-953C-AF94B1E2700F}">
      <dgm:prSet/>
      <dgm:spPr/>
      <dgm:t>
        <a:bodyPr/>
        <a:lstStyle/>
        <a:p>
          <a:endParaRPr lang="en-IN"/>
        </a:p>
      </dgm:t>
    </dgm:pt>
    <dgm:pt modelId="{874FB81B-B38E-4A39-8475-959D3CFB071C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200" b="0" dirty="0">
            <a:solidFill>
              <a:schemeClr val="bg1"/>
            </a:solidFill>
          </a:endParaRPr>
        </a:p>
      </dgm:t>
    </dgm:pt>
    <dgm:pt modelId="{D6C9A794-53BE-451C-A1CA-6C93CCA66798}" type="parTrans" cxnId="{02B4206A-C2B6-40E4-A99C-492E3666851A}">
      <dgm:prSet/>
      <dgm:spPr/>
      <dgm:t>
        <a:bodyPr/>
        <a:lstStyle/>
        <a:p>
          <a:endParaRPr lang="en-IN"/>
        </a:p>
      </dgm:t>
    </dgm:pt>
    <dgm:pt modelId="{0FE423D3-B5D7-45F6-9AC0-218AE88BCB73}" type="sibTrans" cxnId="{02B4206A-C2B6-40E4-A99C-492E3666851A}">
      <dgm:prSet/>
      <dgm:spPr/>
      <dgm:t>
        <a:bodyPr/>
        <a:lstStyle/>
        <a:p>
          <a:endParaRPr lang="en-IN"/>
        </a:p>
      </dgm:t>
    </dgm:pt>
    <dgm:pt modelId="{486CD1EE-D239-4840-BE36-8A2E08FBF428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r>
            <a:rPr lang="en-US" sz="1800" b="0" i="0">
              <a:solidFill>
                <a:schemeClr val="bg1"/>
              </a:solidFill>
            </a:rPr>
            <a:t>Pressure supported breaths in response to spontaneous breaths</a:t>
          </a:r>
          <a:endParaRPr lang="en-US" sz="1800" b="0" i="0" dirty="0">
            <a:solidFill>
              <a:schemeClr val="bg1"/>
            </a:solidFill>
          </a:endParaRPr>
        </a:p>
      </dgm:t>
    </dgm:pt>
    <dgm:pt modelId="{9BBD23A7-2CC6-4DB7-A9A2-A50B4F9FC61B}" type="parTrans" cxnId="{54DFDD72-7124-44DD-9612-27CE5DA646C0}">
      <dgm:prSet/>
      <dgm:spPr/>
      <dgm:t>
        <a:bodyPr/>
        <a:lstStyle/>
        <a:p>
          <a:endParaRPr lang="en-IN"/>
        </a:p>
      </dgm:t>
    </dgm:pt>
    <dgm:pt modelId="{007C73B3-7D18-4445-9EEF-CE1A15970BAA}" type="sibTrans" cxnId="{54DFDD72-7124-44DD-9612-27CE5DA646C0}">
      <dgm:prSet/>
      <dgm:spPr/>
      <dgm:t>
        <a:bodyPr/>
        <a:lstStyle/>
        <a:p>
          <a:endParaRPr lang="en-IN"/>
        </a:p>
      </dgm:t>
    </dgm:pt>
    <dgm:pt modelId="{0896EBBC-DC03-42A3-AA9F-999CDDBF12FF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r>
            <a:rPr lang="en-US" sz="1800" b="0" i="0" dirty="0">
              <a:solidFill>
                <a:schemeClr val="bg1"/>
              </a:solidFill>
            </a:rPr>
            <a:t>Monitoring of Minute Volume</a:t>
          </a:r>
        </a:p>
      </dgm:t>
    </dgm:pt>
    <dgm:pt modelId="{7F5E71F2-1F47-4705-A721-DF4667EF4409}" type="parTrans" cxnId="{D68871E6-C5DB-42A1-B20F-D517AD1C0F08}">
      <dgm:prSet/>
      <dgm:spPr/>
      <dgm:t>
        <a:bodyPr/>
        <a:lstStyle/>
        <a:p>
          <a:endParaRPr lang="en-IN"/>
        </a:p>
      </dgm:t>
    </dgm:pt>
    <dgm:pt modelId="{81B86E95-6371-45F3-B0FA-A9EB9F3062CC}" type="sibTrans" cxnId="{D68871E6-C5DB-42A1-B20F-D517AD1C0F08}">
      <dgm:prSet/>
      <dgm:spPr/>
      <dgm:t>
        <a:bodyPr/>
        <a:lstStyle/>
        <a:p>
          <a:endParaRPr lang="en-IN"/>
        </a:p>
      </dgm:t>
    </dgm:pt>
    <dgm:pt modelId="{06E722B3-1B30-472E-B1DC-0FAADB89A19F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r>
            <a:rPr lang="en-US" sz="1800" b="0" i="0" dirty="0">
              <a:solidFill>
                <a:schemeClr val="bg1"/>
              </a:solidFill>
            </a:rPr>
            <a:t>Fallback to SIMV if insufficient Minute volume</a:t>
          </a:r>
        </a:p>
      </dgm:t>
    </dgm:pt>
    <dgm:pt modelId="{E8B66363-E4E2-4F3D-9BEB-05EC8998AB8E}" type="parTrans" cxnId="{226936B1-BDA2-429A-A1B3-5ECD1DF20DA5}">
      <dgm:prSet/>
      <dgm:spPr/>
      <dgm:t>
        <a:bodyPr/>
        <a:lstStyle/>
        <a:p>
          <a:endParaRPr lang="en-IN"/>
        </a:p>
      </dgm:t>
    </dgm:pt>
    <dgm:pt modelId="{3B9B679D-C353-462B-AB3A-0F9880DDEFC8}" type="sibTrans" cxnId="{226936B1-BDA2-429A-A1B3-5ECD1DF20DA5}">
      <dgm:prSet/>
      <dgm:spPr/>
      <dgm:t>
        <a:bodyPr/>
        <a:lstStyle/>
        <a:p>
          <a:endParaRPr lang="en-IN"/>
        </a:p>
      </dgm:t>
    </dgm:pt>
    <dgm:pt modelId="{452C16DA-0ABC-48A0-83EE-B1F8A431B082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endParaRPr lang="en-US" sz="1800" b="0" i="0" dirty="0">
            <a:solidFill>
              <a:schemeClr val="bg1"/>
            </a:solidFill>
          </a:endParaRPr>
        </a:p>
      </dgm:t>
    </dgm:pt>
    <dgm:pt modelId="{DD6E7098-1FEC-49A5-B065-45E8CAC9912A}" type="parTrans" cxnId="{06AB1C5D-74DA-40C7-A184-AB4F5CB80B5B}">
      <dgm:prSet/>
      <dgm:spPr/>
      <dgm:t>
        <a:bodyPr/>
        <a:lstStyle/>
        <a:p>
          <a:endParaRPr lang="en-IN"/>
        </a:p>
      </dgm:t>
    </dgm:pt>
    <dgm:pt modelId="{A6A9BE7C-950C-4CDE-9A79-9DE9C81ED742}" type="sibTrans" cxnId="{06AB1C5D-74DA-40C7-A184-AB4F5CB80B5B}">
      <dgm:prSet/>
      <dgm:spPr/>
      <dgm:t>
        <a:bodyPr/>
        <a:lstStyle/>
        <a:p>
          <a:endParaRPr lang="en-IN"/>
        </a:p>
      </dgm:t>
    </dgm:pt>
    <dgm:pt modelId="{6338792A-C3E4-484E-859B-1C79ADB79E7D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endParaRPr lang="en-US" sz="1800" b="0" i="0" dirty="0">
            <a:solidFill>
              <a:schemeClr val="bg1"/>
            </a:solidFill>
          </a:endParaRPr>
        </a:p>
      </dgm:t>
    </dgm:pt>
    <dgm:pt modelId="{5218B617-DBC9-4647-8B80-BC2215717FFA}" type="parTrans" cxnId="{70706D10-73D0-4824-8D82-809A05E188CC}">
      <dgm:prSet/>
      <dgm:spPr/>
      <dgm:t>
        <a:bodyPr/>
        <a:lstStyle/>
        <a:p>
          <a:endParaRPr lang="en-IN"/>
        </a:p>
      </dgm:t>
    </dgm:pt>
    <dgm:pt modelId="{B1510A54-2AE9-4B22-A840-6E16B08E3375}" type="sibTrans" cxnId="{70706D10-73D0-4824-8D82-809A05E188CC}">
      <dgm:prSet/>
      <dgm:spPr/>
      <dgm:t>
        <a:bodyPr/>
        <a:lstStyle/>
        <a:p>
          <a:endParaRPr lang="en-IN"/>
        </a:p>
      </dgm:t>
    </dgm:pt>
    <dgm:pt modelId="{124ADC7D-1687-49AE-BAB9-D5923B650545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endParaRPr lang="en-US" sz="1800" b="0" i="0" dirty="0">
            <a:solidFill>
              <a:schemeClr val="bg1"/>
            </a:solidFill>
          </a:endParaRPr>
        </a:p>
      </dgm:t>
    </dgm:pt>
    <dgm:pt modelId="{CB5D9CD0-A99C-48F0-9D9E-1F94A5C27893}" type="parTrans" cxnId="{7E2A7D34-54FD-456A-B6CC-92DEF617FDB8}">
      <dgm:prSet/>
      <dgm:spPr/>
      <dgm:t>
        <a:bodyPr/>
        <a:lstStyle/>
        <a:p>
          <a:endParaRPr lang="en-IN"/>
        </a:p>
      </dgm:t>
    </dgm:pt>
    <dgm:pt modelId="{2D83B8BE-EE57-4AF8-930B-77D2207FCF01}" type="sibTrans" cxnId="{7E2A7D34-54FD-456A-B6CC-92DEF617FDB8}">
      <dgm:prSet/>
      <dgm:spPr/>
      <dgm:t>
        <a:bodyPr/>
        <a:lstStyle/>
        <a:p>
          <a:endParaRPr lang="en-IN"/>
        </a:p>
      </dgm:t>
    </dgm:pt>
    <dgm:pt modelId="{A8436E61-837A-460E-A10E-4D49BFF151ED}" type="pres">
      <dgm:prSet presAssocID="{D686D34A-E28F-4149-ABAE-EEE5BACDEEFA}" presName="Name0" presStyleCnt="0">
        <dgm:presLayoutVars>
          <dgm:dir/>
          <dgm:animLvl val="lvl"/>
          <dgm:resizeHandles val="exact"/>
        </dgm:presLayoutVars>
      </dgm:prSet>
      <dgm:spPr/>
    </dgm:pt>
    <dgm:pt modelId="{EB1DB6ED-0944-4808-880E-2CD29F1165D7}" type="pres">
      <dgm:prSet presAssocID="{80991991-3A56-465D-B59A-A2EDFB56E78C}" presName="composite" presStyleCnt="0"/>
      <dgm:spPr/>
    </dgm:pt>
    <dgm:pt modelId="{27C981BC-11A1-4543-A407-4DC296B4F10F}" type="pres">
      <dgm:prSet presAssocID="{80991991-3A56-465D-B59A-A2EDFB56E78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92768F5-BBE6-4D1D-ABBF-1BB9AC71D528}" type="pres">
      <dgm:prSet presAssocID="{80991991-3A56-465D-B59A-A2EDFB56E78C}" presName="desTx" presStyleLbl="alignAccFollowNode1" presStyleIdx="0" presStyleCnt="4">
        <dgm:presLayoutVars>
          <dgm:bulletEnabled val="1"/>
        </dgm:presLayoutVars>
      </dgm:prSet>
      <dgm:spPr/>
    </dgm:pt>
    <dgm:pt modelId="{73448A63-ADF4-4007-BA93-4E60F267B60D}" type="pres">
      <dgm:prSet presAssocID="{5F371812-00CA-447E-9E86-4D29B56006E5}" presName="space" presStyleCnt="0"/>
      <dgm:spPr/>
    </dgm:pt>
    <dgm:pt modelId="{DF7F9C33-B423-43E6-BA31-C931DC6A2459}" type="pres">
      <dgm:prSet presAssocID="{85C4804A-5ADC-4B0C-8AE6-50851392181C}" presName="composite" presStyleCnt="0"/>
      <dgm:spPr/>
    </dgm:pt>
    <dgm:pt modelId="{1389CBD1-5C92-4FFD-AB01-8521780765AE}" type="pres">
      <dgm:prSet presAssocID="{85C4804A-5ADC-4B0C-8AE6-50851392181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3BF1722-88CE-4E69-B170-8ACDEA638B36}" type="pres">
      <dgm:prSet presAssocID="{85C4804A-5ADC-4B0C-8AE6-50851392181C}" presName="desTx" presStyleLbl="alignAccFollowNode1" presStyleIdx="1" presStyleCnt="4">
        <dgm:presLayoutVars>
          <dgm:bulletEnabled val="1"/>
        </dgm:presLayoutVars>
      </dgm:prSet>
      <dgm:spPr/>
    </dgm:pt>
    <dgm:pt modelId="{AA57C65F-FE5F-4BDB-BA10-626CB66B193F}" type="pres">
      <dgm:prSet presAssocID="{55ABBF02-BFCE-4D22-91BE-28A760A2E5C7}" presName="space" presStyleCnt="0"/>
      <dgm:spPr/>
    </dgm:pt>
    <dgm:pt modelId="{D8201A2C-CCDD-42D1-A7E0-A52C0CAFFE6D}" type="pres">
      <dgm:prSet presAssocID="{B44EC8B3-1CB7-4E7E-88E8-57CD80D5CC1A}" presName="composite" presStyleCnt="0"/>
      <dgm:spPr/>
    </dgm:pt>
    <dgm:pt modelId="{1EA2B8CC-1189-441D-A66F-194F6F574EE4}" type="pres">
      <dgm:prSet presAssocID="{B44EC8B3-1CB7-4E7E-88E8-57CD80D5CC1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661EF7B-BFE1-4D61-8799-319B0A455A61}" type="pres">
      <dgm:prSet presAssocID="{B44EC8B3-1CB7-4E7E-88E8-57CD80D5CC1A}" presName="desTx" presStyleLbl="alignAccFollowNode1" presStyleIdx="2" presStyleCnt="4">
        <dgm:presLayoutVars>
          <dgm:bulletEnabled val="1"/>
        </dgm:presLayoutVars>
      </dgm:prSet>
      <dgm:spPr/>
    </dgm:pt>
    <dgm:pt modelId="{7BF69327-4B0A-4B6C-9226-0039A1159AF8}" type="pres">
      <dgm:prSet presAssocID="{BAB99CB2-E048-44B2-85D2-BAE68D684008}" presName="space" presStyleCnt="0"/>
      <dgm:spPr/>
    </dgm:pt>
    <dgm:pt modelId="{9FE31C44-2EEF-42AD-88D5-CED7D10F33C5}" type="pres">
      <dgm:prSet presAssocID="{442FD9A0-7AA8-4521-B85D-A7B5E4DDE92F}" presName="composite" presStyleCnt="0"/>
      <dgm:spPr/>
    </dgm:pt>
    <dgm:pt modelId="{E8DC8027-BA9A-44F4-A1A1-77F6AC1EE103}" type="pres">
      <dgm:prSet presAssocID="{442FD9A0-7AA8-4521-B85D-A7B5E4DDE92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B8602D2-5473-4749-8609-2380890A03C8}" type="pres">
      <dgm:prSet presAssocID="{442FD9A0-7AA8-4521-B85D-A7B5E4DDE92F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A197004-7C8B-4D78-A052-DD03A2F9F583}" type="presOf" srcId="{442FD9A0-7AA8-4521-B85D-A7B5E4DDE92F}" destId="{E8DC8027-BA9A-44F4-A1A1-77F6AC1EE103}" srcOrd="0" destOrd="0" presId="urn:microsoft.com/office/officeart/2005/8/layout/hList1"/>
    <dgm:cxn modelId="{1EF9D40F-8A57-463B-9916-E2A719399997}" srcId="{B44EC8B3-1CB7-4E7E-88E8-57CD80D5CC1A}" destId="{4A415EF0-7798-4DC4-A97D-9A4C88A79056}" srcOrd="5" destOrd="0" parTransId="{9CAA7189-7446-4E3A-B52F-D13550EB0E7D}" sibTransId="{D1D3F8D8-0F99-4783-B0E9-FEB477D7CD90}"/>
    <dgm:cxn modelId="{70706D10-73D0-4824-8D82-809A05E188CC}" srcId="{442FD9A0-7AA8-4521-B85D-A7B5E4DDE92F}" destId="{6338792A-C3E4-484E-859B-1C79ADB79E7D}" srcOrd="4" destOrd="0" parTransId="{5218B617-DBC9-4647-8B80-BC2215717FFA}" sibTransId="{B1510A54-2AE9-4B22-A840-6E16B08E3375}"/>
    <dgm:cxn modelId="{BBCDB318-4DC6-41CF-A0B9-5B7D6A458D09}" srcId="{80991991-3A56-465D-B59A-A2EDFB56E78C}" destId="{0C332836-E780-497E-A069-3C3ED0F38EBF}" srcOrd="1" destOrd="0" parTransId="{6A67CBC9-EA85-4914-A3AA-519057B36869}" sibTransId="{18D3F138-36D8-49E9-9E7D-7B155C19929A}"/>
    <dgm:cxn modelId="{713F631F-727A-4FBC-9F16-F95AE665F1D2}" type="presOf" srcId="{80991991-3A56-465D-B59A-A2EDFB56E78C}" destId="{27C981BC-11A1-4543-A407-4DC296B4F10F}" srcOrd="0" destOrd="0" presId="urn:microsoft.com/office/officeart/2005/8/layout/hList1"/>
    <dgm:cxn modelId="{67941E2B-F377-42B3-BC2B-E05CE882475E}" srcId="{85C4804A-5ADC-4B0C-8AE6-50851392181C}" destId="{76F64C0E-4454-43C5-8B3C-5064DF6080BD}" srcOrd="3" destOrd="0" parTransId="{08E7FEA7-B0BC-4877-A511-1E4E5D2F3FE0}" sibTransId="{43B969BB-1515-4129-BF92-37565A58426A}"/>
    <dgm:cxn modelId="{9CAB602B-743C-46D7-AB7E-C07D89A757D3}" srcId="{85C4804A-5ADC-4B0C-8AE6-50851392181C}" destId="{2854F631-9971-4AAE-BACD-FB3C216C0FE2}" srcOrd="0" destOrd="0" parTransId="{D65614D1-42DA-4651-A94E-245D4ED9F380}" sibTransId="{68888873-5575-4346-A96B-3856EC4AE0DD}"/>
    <dgm:cxn modelId="{7E2A7D34-54FD-456A-B6CC-92DEF617FDB8}" srcId="{442FD9A0-7AA8-4521-B85D-A7B5E4DDE92F}" destId="{124ADC7D-1687-49AE-BAB9-D5923B650545}" srcOrd="0" destOrd="0" parTransId="{CB5D9CD0-A99C-48F0-9D9E-1F94A5C27893}" sibTransId="{2D83B8BE-EE57-4AF8-930B-77D2207FCF01}"/>
    <dgm:cxn modelId="{1B5DE136-8F60-4B45-953C-AF94B1E2700F}" srcId="{85C4804A-5ADC-4B0C-8AE6-50851392181C}" destId="{6339528B-3478-4218-AC14-C525DCD0D632}" srcOrd="4" destOrd="0" parTransId="{21C11A7F-FE4D-4D20-B997-243BB7846FFA}" sibTransId="{6E4860B5-17B7-469A-8977-813C541B1502}"/>
    <dgm:cxn modelId="{BDC5553C-D982-41CF-A237-1D9E5A7C756E}" type="presOf" srcId="{874FB81B-B38E-4A39-8475-959D3CFB071C}" destId="{D661EF7B-BFE1-4D61-8799-319B0A455A61}" srcOrd="0" destOrd="4" presId="urn:microsoft.com/office/officeart/2005/8/layout/hList1"/>
    <dgm:cxn modelId="{A7635E3F-D51E-4F97-8A41-FA1882E3E269}" type="presOf" srcId="{F78A3BCD-2575-4A5F-ADF7-E9B7AC844DBE}" destId="{D661EF7B-BFE1-4D61-8799-319B0A455A61}" srcOrd="0" destOrd="3" presId="urn:microsoft.com/office/officeart/2005/8/layout/hList1"/>
    <dgm:cxn modelId="{06AB1C5D-74DA-40C7-A184-AB4F5CB80B5B}" srcId="{442FD9A0-7AA8-4521-B85D-A7B5E4DDE92F}" destId="{452C16DA-0ABC-48A0-83EE-B1F8A431B082}" srcOrd="2" destOrd="0" parTransId="{DD6E7098-1FEC-49A5-B065-45E8CAC9912A}" sibTransId="{A6A9BE7C-950C-4CDE-9A79-9DE9C81ED742}"/>
    <dgm:cxn modelId="{E2D5865F-BCF2-42DB-A443-69836A09C251}" type="presOf" srcId="{0C332836-E780-497E-A069-3C3ED0F38EBF}" destId="{092768F5-BBE6-4D1D-ABBF-1BB9AC71D528}" srcOrd="0" destOrd="1" presId="urn:microsoft.com/office/officeart/2005/8/layout/hList1"/>
    <dgm:cxn modelId="{F4411842-2C36-4750-9736-E9068C4F3D3E}" srcId="{80991991-3A56-465D-B59A-A2EDFB56E78C}" destId="{31778319-A59E-4CE7-8C46-FFB5E865088D}" srcOrd="3" destOrd="0" parTransId="{7C679B81-9D48-4837-B8F5-C7E3EBAFAA2C}" sibTransId="{13E71706-1FFA-40B8-BA5D-46D3F843EDA8}"/>
    <dgm:cxn modelId="{7A863C44-9A59-4B75-ABE6-A3A4677D4240}" type="presOf" srcId="{85C4804A-5ADC-4B0C-8AE6-50851392181C}" destId="{1389CBD1-5C92-4FFD-AB01-8521780765AE}" srcOrd="0" destOrd="0" presId="urn:microsoft.com/office/officeart/2005/8/layout/hList1"/>
    <dgm:cxn modelId="{A72B3267-F29C-4F31-9CB3-D2767FDB4D9B}" type="presOf" srcId="{4A415EF0-7798-4DC4-A97D-9A4C88A79056}" destId="{D661EF7B-BFE1-4D61-8799-319B0A455A61}" srcOrd="0" destOrd="5" presId="urn:microsoft.com/office/officeart/2005/8/layout/hList1"/>
    <dgm:cxn modelId="{2160EA67-C484-4BA8-8A6F-703F37CAF420}" srcId="{85C4804A-5ADC-4B0C-8AE6-50851392181C}" destId="{E0B0AE2E-A568-4109-8607-6557C10B49EA}" srcOrd="5" destOrd="0" parTransId="{00D5EB57-134B-4889-AC25-ED35300FC680}" sibTransId="{7090084E-750B-4DDD-BD2B-50990812D3F1}"/>
    <dgm:cxn modelId="{02B4206A-C2B6-40E4-A99C-492E3666851A}" srcId="{B44EC8B3-1CB7-4E7E-88E8-57CD80D5CC1A}" destId="{874FB81B-B38E-4A39-8475-959D3CFB071C}" srcOrd="4" destOrd="0" parTransId="{D6C9A794-53BE-451C-A1CA-6C93CCA66798}" sibTransId="{0FE423D3-B5D7-45F6-9AC0-218AE88BCB73}"/>
    <dgm:cxn modelId="{7EE0956A-A9A0-42BC-91B8-5DE0F0DAE4AC}" type="presOf" srcId="{124ADC7D-1687-49AE-BAB9-D5923B650545}" destId="{0B8602D2-5473-4749-8609-2380890A03C8}" srcOrd="0" destOrd="0" presId="urn:microsoft.com/office/officeart/2005/8/layout/hList1"/>
    <dgm:cxn modelId="{20DBB34A-8505-49F5-9D55-CF2A860157DA}" type="presOf" srcId="{E0B0AE2E-A568-4109-8607-6557C10B49EA}" destId="{C3BF1722-88CE-4E69-B170-8ACDEA638B36}" srcOrd="0" destOrd="5" presId="urn:microsoft.com/office/officeart/2005/8/layout/hList1"/>
    <dgm:cxn modelId="{47D6B64C-9511-452C-B589-03FC4276C0AF}" type="presOf" srcId="{76F64C0E-4454-43C5-8B3C-5064DF6080BD}" destId="{C3BF1722-88CE-4E69-B170-8ACDEA638B36}" srcOrd="0" destOrd="3" presId="urn:microsoft.com/office/officeart/2005/8/layout/hList1"/>
    <dgm:cxn modelId="{7DDFF54D-1A71-42FC-ABCD-56F8C32A82F3}" type="presOf" srcId="{D032FCE5-3C74-4FD2-83A3-A48BCB896EA8}" destId="{092768F5-BBE6-4D1D-ABBF-1BB9AC71D528}" srcOrd="0" destOrd="2" presId="urn:microsoft.com/office/officeart/2005/8/layout/hList1"/>
    <dgm:cxn modelId="{1760E14F-BAE9-4A13-AD54-18C2156F2208}" type="presOf" srcId="{06E722B3-1B30-472E-B1DC-0FAADB89A19F}" destId="{0B8602D2-5473-4749-8609-2380890A03C8}" srcOrd="0" destOrd="5" presId="urn:microsoft.com/office/officeart/2005/8/layout/hList1"/>
    <dgm:cxn modelId="{54DFDD72-7124-44DD-9612-27CE5DA646C0}" srcId="{442FD9A0-7AA8-4521-B85D-A7B5E4DDE92F}" destId="{486CD1EE-D239-4840-BE36-8A2E08FBF428}" srcOrd="1" destOrd="0" parTransId="{9BBD23A7-2CC6-4DB7-A9A2-A50B4F9FC61B}" sibTransId="{007C73B3-7D18-4445-9EEF-CE1A15970BAA}"/>
    <dgm:cxn modelId="{86519254-42B4-4715-8AED-15B48D3C245E}" type="presOf" srcId="{D686D34A-E28F-4149-ABAE-EEE5BACDEEFA}" destId="{A8436E61-837A-460E-A10E-4D49BFF151ED}" srcOrd="0" destOrd="0" presId="urn:microsoft.com/office/officeart/2005/8/layout/hList1"/>
    <dgm:cxn modelId="{7D8A1378-DDF6-4170-B3D4-B059744CEA47}" type="presOf" srcId="{6339528B-3478-4218-AC14-C525DCD0D632}" destId="{C3BF1722-88CE-4E69-B170-8ACDEA638B36}" srcOrd="0" destOrd="4" presId="urn:microsoft.com/office/officeart/2005/8/layout/hList1"/>
    <dgm:cxn modelId="{5FC38558-68B6-48DC-A290-53FAB5E40D6E}" srcId="{80991991-3A56-465D-B59A-A2EDFB56E78C}" destId="{5F9DA31F-FE2E-457C-A8E9-BF6ED6E78612}" srcOrd="0" destOrd="0" parTransId="{7AA4A73A-1102-4BE8-9D68-C76CF548DD89}" sibTransId="{40C6666D-0EF5-4A18-883D-E5D57F006DD6}"/>
    <dgm:cxn modelId="{005D3579-8560-4FDA-8A10-823482F9999B}" srcId="{B44EC8B3-1CB7-4E7E-88E8-57CD80D5CC1A}" destId="{0EB52A7A-DD1F-438B-9D54-8AF51F21F89A}" srcOrd="0" destOrd="0" parTransId="{C8737078-EEBB-4AD3-8FBE-7AE8B3AB4897}" sibTransId="{D2B06870-DD2D-4E42-9CB0-4DA67510A211}"/>
    <dgm:cxn modelId="{44D97581-2680-418E-8C7D-AE97272D259D}" type="presOf" srcId="{0896EBBC-DC03-42A3-AA9F-999CDDBF12FF}" destId="{0B8602D2-5473-4749-8609-2380890A03C8}" srcOrd="0" destOrd="3" presId="urn:microsoft.com/office/officeart/2005/8/layout/hList1"/>
    <dgm:cxn modelId="{78ED6283-ABA1-4591-A802-F64E284EBF1E}" srcId="{D686D34A-E28F-4149-ABAE-EEE5BACDEEFA}" destId="{80991991-3A56-465D-B59A-A2EDFB56E78C}" srcOrd="0" destOrd="0" parTransId="{06743949-0D84-4403-B98D-D20D90741616}" sibTransId="{5F371812-00CA-447E-9E86-4D29B56006E5}"/>
    <dgm:cxn modelId="{823B588A-5796-46CB-8CD0-E620CCE7720F}" type="presOf" srcId="{995D1A3E-6E52-4C2D-99EC-E9D1469C96B8}" destId="{C3BF1722-88CE-4E69-B170-8ACDEA638B36}" srcOrd="0" destOrd="2" presId="urn:microsoft.com/office/officeart/2005/8/layout/hList1"/>
    <dgm:cxn modelId="{990F8B8A-42DC-4F03-811E-72D535B33A1F}" srcId="{B44EC8B3-1CB7-4E7E-88E8-57CD80D5CC1A}" destId="{75CD1685-A4AA-4F27-A95B-EA66C3EA9BD6}" srcOrd="1" destOrd="0" parTransId="{913329C9-E8DD-4732-A74C-4458DB094EF3}" sibTransId="{833CCCA5-A637-43D4-B071-0A676100F422}"/>
    <dgm:cxn modelId="{9BD8068D-0DF5-426D-A98A-4AF35897C96D}" type="presOf" srcId="{B44EC8B3-1CB7-4E7E-88E8-57CD80D5CC1A}" destId="{1EA2B8CC-1189-441D-A66F-194F6F574EE4}" srcOrd="0" destOrd="0" presId="urn:microsoft.com/office/officeart/2005/8/layout/hList1"/>
    <dgm:cxn modelId="{2300258D-3C6A-4391-BAC7-F9E0BF4E45D1}" srcId="{B44EC8B3-1CB7-4E7E-88E8-57CD80D5CC1A}" destId="{F78A3BCD-2575-4A5F-ADF7-E9B7AC844DBE}" srcOrd="3" destOrd="0" parTransId="{459EA627-1C0E-42FA-9FEA-E90E09433E34}" sibTransId="{E8C979F9-5EC9-4A13-A5AD-2704DD351958}"/>
    <dgm:cxn modelId="{9547E795-E85F-4EDE-8842-4912452C9957}" srcId="{D686D34A-E28F-4149-ABAE-EEE5BACDEEFA}" destId="{85C4804A-5ADC-4B0C-8AE6-50851392181C}" srcOrd="1" destOrd="0" parTransId="{AD1392A5-C7C0-4939-8018-1DA602525BA5}" sibTransId="{55ABBF02-BFCE-4D22-91BE-28A760A2E5C7}"/>
    <dgm:cxn modelId="{CFCE449C-0DE2-41F0-BB6D-0A36CA0A003D}" type="presOf" srcId="{D29FEE2C-9E5B-492F-9162-D7247772EE6B}" destId="{C3BF1722-88CE-4E69-B170-8ACDEA638B36}" srcOrd="0" destOrd="1" presId="urn:microsoft.com/office/officeart/2005/8/layout/hList1"/>
    <dgm:cxn modelId="{0484E5A5-7831-40F1-BFB6-A31492BA5CCC}" type="presOf" srcId="{452C16DA-0ABC-48A0-83EE-B1F8A431B082}" destId="{0B8602D2-5473-4749-8609-2380890A03C8}" srcOrd="0" destOrd="2" presId="urn:microsoft.com/office/officeart/2005/8/layout/hList1"/>
    <dgm:cxn modelId="{5C537FA6-6952-4452-9B7E-2C5E165822B0}" type="presOf" srcId="{31778319-A59E-4CE7-8C46-FFB5E865088D}" destId="{092768F5-BBE6-4D1D-ABBF-1BB9AC71D528}" srcOrd="0" destOrd="3" presId="urn:microsoft.com/office/officeart/2005/8/layout/hList1"/>
    <dgm:cxn modelId="{B18AE2A7-2556-4142-982A-843C6A1191B5}" type="presOf" srcId="{5F9DA31F-FE2E-457C-A8E9-BF6ED6E78612}" destId="{092768F5-BBE6-4D1D-ABBF-1BB9AC71D528}" srcOrd="0" destOrd="0" presId="urn:microsoft.com/office/officeart/2005/8/layout/hList1"/>
    <dgm:cxn modelId="{847F09AB-712F-4966-A0FC-AE8997E49D27}" type="presOf" srcId="{486CD1EE-D239-4840-BE36-8A2E08FBF428}" destId="{0B8602D2-5473-4749-8609-2380890A03C8}" srcOrd="0" destOrd="1" presId="urn:microsoft.com/office/officeart/2005/8/layout/hList1"/>
    <dgm:cxn modelId="{D485A0AC-E83C-41A6-BEBA-9A2E784C08B8}" type="presOf" srcId="{75CD1685-A4AA-4F27-A95B-EA66C3EA9BD6}" destId="{D661EF7B-BFE1-4D61-8799-319B0A455A61}" srcOrd="0" destOrd="1" presId="urn:microsoft.com/office/officeart/2005/8/layout/hList1"/>
    <dgm:cxn modelId="{226936B1-BDA2-429A-A1B3-5ECD1DF20DA5}" srcId="{442FD9A0-7AA8-4521-B85D-A7B5E4DDE92F}" destId="{06E722B3-1B30-472E-B1DC-0FAADB89A19F}" srcOrd="5" destOrd="0" parTransId="{E8B66363-E4E2-4F3D-9BEB-05EC8998AB8E}" sibTransId="{3B9B679D-C353-462B-AB3A-0F9880DDEFC8}"/>
    <dgm:cxn modelId="{B06860B4-CCC8-4586-9EA3-331044FA22E5}" srcId="{B44EC8B3-1CB7-4E7E-88E8-57CD80D5CC1A}" destId="{398DC2C3-8DCF-4A8C-8E23-04184185CAB7}" srcOrd="2" destOrd="0" parTransId="{9AD7B324-6DE1-493B-B3B1-7837D5D8F895}" sibTransId="{9AC4171B-AF4E-4BB8-A772-39CFC4DCA3A0}"/>
    <dgm:cxn modelId="{938C83B4-422F-4A96-A4FA-E0F2E672B17F}" srcId="{D686D34A-E28F-4149-ABAE-EEE5BACDEEFA}" destId="{442FD9A0-7AA8-4521-B85D-A7B5E4DDE92F}" srcOrd="3" destOrd="0" parTransId="{315FE56A-AABF-4A12-947F-2A2601861252}" sibTransId="{4D47098B-A8BC-4C87-BF8D-C85912D1D605}"/>
    <dgm:cxn modelId="{C5EA79D1-5F24-4322-9003-92ABD5ACC854}" type="presOf" srcId="{0EB52A7A-DD1F-438B-9D54-8AF51F21F89A}" destId="{D661EF7B-BFE1-4D61-8799-319B0A455A61}" srcOrd="0" destOrd="0" presId="urn:microsoft.com/office/officeart/2005/8/layout/hList1"/>
    <dgm:cxn modelId="{599081D4-F51F-4112-B35C-39C3DA66D4D7}" type="presOf" srcId="{6338792A-C3E4-484E-859B-1C79ADB79E7D}" destId="{0B8602D2-5473-4749-8609-2380890A03C8}" srcOrd="0" destOrd="4" presId="urn:microsoft.com/office/officeart/2005/8/layout/hList1"/>
    <dgm:cxn modelId="{AA80F8D5-CC45-4C35-B089-8153A29D04FE}" srcId="{85C4804A-5ADC-4B0C-8AE6-50851392181C}" destId="{995D1A3E-6E52-4C2D-99EC-E9D1469C96B8}" srcOrd="2" destOrd="0" parTransId="{CF6D8E68-FEB5-489E-B4EC-7B25092E2A67}" sibTransId="{65F5ED60-C715-4851-AB33-1418B727EC8E}"/>
    <dgm:cxn modelId="{7618D5DB-D194-4661-8C60-1C4066C98AFE}" srcId="{85C4804A-5ADC-4B0C-8AE6-50851392181C}" destId="{D29FEE2C-9E5B-492F-9162-D7247772EE6B}" srcOrd="1" destOrd="0" parTransId="{8426B182-284A-4039-8AF1-3732279351E2}" sibTransId="{CD8823A8-384E-4F38-AC29-62F166060CF1}"/>
    <dgm:cxn modelId="{D4EF07DD-6DEC-472A-BF52-7494F58CD01A}" srcId="{D686D34A-E28F-4149-ABAE-EEE5BACDEEFA}" destId="{B44EC8B3-1CB7-4E7E-88E8-57CD80D5CC1A}" srcOrd="2" destOrd="0" parTransId="{3133D4CE-D76C-44D1-B49E-700D6B1BCDFE}" sibTransId="{BAB99CB2-E048-44B2-85D2-BAE68D684008}"/>
    <dgm:cxn modelId="{D68871E6-C5DB-42A1-B20F-D517AD1C0F08}" srcId="{442FD9A0-7AA8-4521-B85D-A7B5E4DDE92F}" destId="{0896EBBC-DC03-42A3-AA9F-999CDDBF12FF}" srcOrd="3" destOrd="0" parTransId="{7F5E71F2-1F47-4705-A721-DF4667EF4409}" sibTransId="{81B86E95-6371-45F3-B0FA-A9EB9F3062CC}"/>
    <dgm:cxn modelId="{7DA710F5-6945-4A00-A33E-A32D02DF4F99}" type="presOf" srcId="{2854F631-9971-4AAE-BACD-FB3C216C0FE2}" destId="{C3BF1722-88CE-4E69-B170-8ACDEA638B36}" srcOrd="0" destOrd="0" presId="urn:microsoft.com/office/officeart/2005/8/layout/hList1"/>
    <dgm:cxn modelId="{29AAF6F6-125C-4702-BD67-8B1C0371FDA7}" srcId="{80991991-3A56-465D-B59A-A2EDFB56E78C}" destId="{D032FCE5-3C74-4FD2-83A3-A48BCB896EA8}" srcOrd="2" destOrd="0" parTransId="{25C9F433-E455-441F-958B-2453A0742E43}" sibTransId="{99D1CEAF-28A3-4567-94F4-F83975F8968C}"/>
    <dgm:cxn modelId="{A5B272FB-56F4-4EF0-8A1D-171E5DEBCE83}" type="presOf" srcId="{398DC2C3-8DCF-4A8C-8E23-04184185CAB7}" destId="{D661EF7B-BFE1-4D61-8799-319B0A455A61}" srcOrd="0" destOrd="2" presId="urn:microsoft.com/office/officeart/2005/8/layout/hList1"/>
    <dgm:cxn modelId="{74294029-DECF-4034-9099-520932B55AFD}" type="presParOf" srcId="{A8436E61-837A-460E-A10E-4D49BFF151ED}" destId="{EB1DB6ED-0944-4808-880E-2CD29F1165D7}" srcOrd="0" destOrd="0" presId="urn:microsoft.com/office/officeart/2005/8/layout/hList1"/>
    <dgm:cxn modelId="{DA68C25F-5931-449F-B57E-EDC4BA87F1EB}" type="presParOf" srcId="{EB1DB6ED-0944-4808-880E-2CD29F1165D7}" destId="{27C981BC-11A1-4543-A407-4DC296B4F10F}" srcOrd="0" destOrd="0" presId="urn:microsoft.com/office/officeart/2005/8/layout/hList1"/>
    <dgm:cxn modelId="{D5A31C94-8A0A-4626-BAC8-9451785C36EC}" type="presParOf" srcId="{EB1DB6ED-0944-4808-880E-2CD29F1165D7}" destId="{092768F5-BBE6-4D1D-ABBF-1BB9AC71D528}" srcOrd="1" destOrd="0" presId="urn:microsoft.com/office/officeart/2005/8/layout/hList1"/>
    <dgm:cxn modelId="{67BB14FC-2FD6-4A33-BB09-866B0B61DAF3}" type="presParOf" srcId="{A8436E61-837A-460E-A10E-4D49BFF151ED}" destId="{73448A63-ADF4-4007-BA93-4E60F267B60D}" srcOrd="1" destOrd="0" presId="urn:microsoft.com/office/officeart/2005/8/layout/hList1"/>
    <dgm:cxn modelId="{18CEFB9E-B11F-4F74-A832-EB486E8625D1}" type="presParOf" srcId="{A8436E61-837A-460E-A10E-4D49BFF151ED}" destId="{DF7F9C33-B423-43E6-BA31-C931DC6A2459}" srcOrd="2" destOrd="0" presId="urn:microsoft.com/office/officeart/2005/8/layout/hList1"/>
    <dgm:cxn modelId="{A1BE0613-7C22-4950-9B1A-78EAAE90D80B}" type="presParOf" srcId="{DF7F9C33-B423-43E6-BA31-C931DC6A2459}" destId="{1389CBD1-5C92-4FFD-AB01-8521780765AE}" srcOrd="0" destOrd="0" presId="urn:microsoft.com/office/officeart/2005/8/layout/hList1"/>
    <dgm:cxn modelId="{75045D9E-62CF-46A0-BE04-F615C8C756C9}" type="presParOf" srcId="{DF7F9C33-B423-43E6-BA31-C931DC6A2459}" destId="{C3BF1722-88CE-4E69-B170-8ACDEA638B36}" srcOrd="1" destOrd="0" presId="urn:microsoft.com/office/officeart/2005/8/layout/hList1"/>
    <dgm:cxn modelId="{E193E65D-5C3A-443D-BE61-CADB105E594E}" type="presParOf" srcId="{A8436E61-837A-460E-A10E-4D49BFF151ED}" destId="{AA57C65F-FE5F-4BDB-BA10-626CB66B193F}" srcOrd="3" destOrd="0" presId="urn:microsoft.com/office/officeart/2005/8/layout/hList1"/>
    <dgm:cxn modelId="{4D782927-50FB-412B-BE09-90CE9D574EEA}" type="presParOf" srcId="{A8436E61-837A-460E-A10E-4D49BFF151ED}" destId="{D8201A2C-CCDD-42D1-A7E0-A52C0CAFFE6D}" srcOrd="4" destOrd="0" presId="urn:microsoft.com/office/officeart/2005/8/layout/hList1"/>
    <dgm:cxn modelId="{D8FE4E2E-5268-40F5-9689-9B9287FFBAED}" type="presParOf" srcId="{D8201A2C-CCDD-42D1-A7E0-A52C0CAFFE6D}" destId="{1EA2B8CC-1189-441D-A66F-194F6F574EE4}" srcOrd="0" destOrd="0" presId="urn:microsoft.com/office/officeart/2005/8/layout/hList1"/>
    <dgm:cxn modelId="{E84A4A10-3CF7-4F2B-851D-27D91E26AF84}" type="presParOf" srcId="{D8201A2C-CCDD-42D1-A7E0-A52C0CAFFE6D}" destId="{D661EF7B-BFE1-4D61-8799-319B0A455A61}" srcOrd="1" destOrd="0" presId="urn:microsoft.com/office/officeart/2005/8/layout/hList1"/>
    <dgm:cxn modelId="{347438C5-048F-4A21-A2C8-EC26BB094674}" type="presParOf" srcId="{A8436E61-837A-460E-A10E-4D49BFF151ED}" destId="{7BF69327-4B0A-4B6C-9226-0039A1159AF8}" srcOrd="5" destOrd="0" presId="urn:microsoft.com/office/officeart/2005/8/layout/hList1"/>
    <dgm:cxn modelId="{9D1C212A-5CF1-477B-9FC9-263D2466C252}" type="presParOf" srcId="{A8436E61-837A-460E-A10E-4D49BFF151ED}" destId="{9FE31C44-2EEF-42AD-88D5-CED7D10F33C5}" srcOrd="6" destOrd="0" presId="urn:microsoft.com/office/officeart/2005/8/layout/hList1"/>
    <dgm:cxn modelId="{6EBE0BC4-690D-4152-9044-B9255285BFAC}" type="presParOf" srcId="{9FE31C44-2EEF-42AD-88D5-CED7D10F33C5}" destId="{E8DC8027-BA9A-44F4-A1A1-77F6AC1EE103}" srcOrd="0" destOrd="0" presId="urn:microsoft.com/office/officeart/2005/8/layout/hList1"/>
    <dgm:cxn modelId="{450FC01E-A97C-45C9-82C9-EB05FCDC9163}" type="presParOf" srcId="{9FE31C44-2EEF-42AD-88D5-CED7D10F33C5}" destId="{0B8602D2-5473-4749-8609-2380890A03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A2342EB-B85B-4AAD-8106-C0CD32582E52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553717DB-F150-4084-9702-D9714697F4B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b="1" i="1" dirty="0"/>
            <a:t>Tidal Volume  (ml)</a:t>
          </a:r>
          <a:endParaRPr lang="en-IN" i="1" dirty="0"/>
        </a:p>
      </dgm:t>
    </dgm:pt>
    <dgm:pt modelId="{EA9EF5E8-EEDE-495F-BFB9-4911CBD8191B}" type="parTrans" cxnId="{17C8BC4F-50AA-4012-AAE7-5CF8321A7119}">
      <dgm:prSet/>
      <dgm:spPr/>
      <dgm:t>
        <a:bodyPr/>
        <a:lstStyle/>
        <a:p>
          <a:pPr algn="ctr"/>
          <a:endParaRPr lang="en-IN"/>
        </a:p>
      </dgm:t>
    </dgm:pt>
    <dgm:pt modelId="{198B664C-55F2-4AC3-80C2-114565F85D12}" type="sibTrans" cxnId="{17C8BC4F-50AA-4012-AAE7-5CF8321A7119}">
      <dgm:prSet/>
      <dgm:spPr/>
      <dgm:t>
        <a:bodyPr/>
        <a:lstStyle/>
        <a:p>
          <a:pPr algn="ctr"/>
          <a:endParaRPr lang="en-IN"/>
        </a:p>
      </dgm:t>
    </dgm:pt>
    <dgm:pt modelId="{3F19A6A9-4F23-456B-A2AC-58D8E693600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b="1"/>
            <a:t>200 to 600 ml</a:t>
          </a:r>
        </a:p>
      </dgm:t>
    </dgm:pt>
    <dgm:pt modelId="{0592F578-5D17-4A48-97ED-02D33C3C5F6A}" type="parTrans" cxnId="{6540289D-C39C-4FBE-BE6E-CCE11DC45BAE}">
      <dgm:prSet/>
      <dgm:spPr/>
      <dgm:t>
        <a:bodyPr/>
        <a:lstStyle/>
        <a:p>
          <a:pPr algn="ctr"/>
          <a:endParaRPr lang="en-IN"/>
        </a:p>
      </dgm:t>
    </dgm:pt>
    <dgm:pt modelId="{BF6E5FBB-908E-41CF-8791-5308A19A859E}" type="sibTrans" cxnId="{6540289D-C39C-4FBE-BE6E-CCE11DC45BAE}">
      <dgm:prSet/>
      <dgm:spPr/>
      <dgm:t>
        <a:bodyPr/>
        <a:lstStyle/>
        <a:p>
          <a:pPr algn="ctr"/>
          <a:endParaRPr lang="en-IN"/>
        </a:p>
      </dgm:t>
    </dgm:pt>
    <dgm:pt modelId="{312C39F0-C568-44CB-BBC3-BE6908C2C8E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b="1" i="1" dirty="0"/>
            <a:t>Respiratory Rate (bpm)</a:t>
          </a:r>
        </a:p>
      </dgm:t>
    </dgm:pt>
    <dgm:pt modelId="{53D8272D-3656-4C9D-AABC-1D7E8426CA98}" type="parTrans" cxnId="{65263E10-CBFA-4F7C-8544-46EAB4F6707C}">
      <dgm:prSet/>
      <dgm:spPr/>
      <dgm:t>
        <a:bodyPr/>
        <a:lstStyle/>
        <a:p>
          <a:pPr algn="ctr"/>
          <a:endParaRPr lang="en-IN"/>
        </a:p>
      </dgm:t>
    </dgm:pt>
    <dgm:pt modelId="{AB69AA87-48D9-40DE-939C-3150A7B8B4C7}" type="sibTrans" cxnId="{65263E10-CBFA-4F7C-8544-46EAB4F6707C}">
      <dgm:prSet/>
      <dgm:spPr/>
      <dgm:t>
        <a:bodyPr/>
        <a:lstStyle/>
        <a:p>
          <a:pPr algn="ctr"/>
          <a:endParaRPr lang="en-IN"/>
        </a:p>
      </dgm:t>
    </dgm:pt>
    <dgm:pt modelId="{290E03D6-8635-4239-827A-824C759CF14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b="1"/>
            <a:t>10 to 30 bpm</a:t>
          </a:r>
        </a:p>
      </dgm:t>
    </dgm:pt>
    <dgm:pt modelId="{B0DBB0C9-2A26-4AC7-8228-91CCF5A16C2D}" type="parTrans" cxnId="{11F53160-6F16-4637-AE7B-E366D3523003}">
      <dgm:prSet/>
      <dgm:spPr/>
      <dgm:t>
        <a:bodyPr/>
        <a:lstStyle/>
        <a:p>
          <a:pPr algn="ctr"/>
          <a:endParaRPr lang="en-IN"/>
        </a:p>
      </dgm:t>
    </dgm:pt>
    <dgm:pt modelId="{3DAFBA64-DEE9-4A38-9391-F23FEEF4C3FB}" type="sibTrans" cxnId="{11F53160-6F16-4637-AE7B-E366D3523003}">
      <dgm:prSet/>
      <dgm:spPr/>
      <dgm:t>
        <a:bodyPr/>
        <a:lstStyle/>
        <a:p>
          <a:pPr algn="ctr"/>
          <a:endParaRPr lang="en-IN"/>
        </a:p>
      </dgm:t>
    </dgm:pt>
    <dgm:pt modelId="{604729BF-5F10-455E-8227-295EEE811F3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500" b="1" i="1" dirty="0"/>
            <a:t>Inspiration/Expiration Ratio (I:E)</a:t>
          </a:r>
        </a:p>
      </dgm:t>
    </dgm:pt>
    <dgm:pt modelId="{E889A251-26B1-4B69-BD8A-6B86924704A9}" type="parTrans" cxnId="{24BFD67E-528B-4D9F-88AE-D961A1B22AFE}">
      <dgm:prSet/>
      <dgm:spPr/>
      <dgm:t>
        <a:bodyPr/>
        <a:lstStyle/>
        <a:p>
          <a:pPr algn="ctr"/>
          <a:endParaRPr lang="en-IN"/>
        </a:p>
      </dgm:t>
    </dgm:pt>
    <dgm:pt modelId="{34CED14D-FD6C-4454-B812-C6865620CD92}" type="sibTrans" cxnId="{24BFD67E-528B-4D9F-88AE-D961A1B22AFE}">
      <dgm:prSet/>
      <dgm:spPr/>
      <dgm:t>
        <a:bodyPr/>
        <a:lstStyle/>
        <a:p>
          <a:pPr algn="ctr"/>
          <a:endParaRPr lang="en-IN"/>
        </a:p>
      </dgm:t>
    </dgm:pt>
    <dgm:pt modelId="{94ECAD9F-FD30-46B0-A838-483D427C013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400" b="1" dirty="0"/>
            <a:t>1:1    1:2   1:3</a:t>
          </a:r>
        </a:p>
      </dgm:t>
    </dgm:pt>
    <dgm:pt modelId="{1E827382-700F-4953-8ACB-F82D28F95C5A}" type="parTrans" cxnId="{BC7360BC-7B7A-4AD7-82FA-AEAF1134CB6D}">
      <dgm:prSet/>
      <dgm:spPr/>
      <dgm:t>
        <a:bodyPr/>
        <a:lstStyle/>
        <a:p>
          <a:pPr algn="ctr"/>
          <a:endParaRPr lang="en-IN"/>
        </a:p>
      </dgm:t>
    </dgm:pt>
    <dgm:pt modelId="{F8FF8783-E158-4B5D-9F81-2DA06A7A0EEE}" type="sibTrans" cxnId="{BC7360BC-7B7A-4AD7-82FA-AEAF1134CB6D}">
      <dgm:prSet/>
      <dgm:spPr/>
      <dgm:t>
        <a:bodyPr/>
        <a:lstStyle/>
        <a:p>
          <a:pPr algn="ctr"/>
          <a:endParaRPr lang="en-IN"/>
        </a:p>
      </dgm:t>
    </dgm:pt>
    <dgm:pt modelId="{7D6B09A4-F9F0-4E12-8B21-A8A96E453B3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500" b="1" i="1" dirty="0"/>
            <a:t>PEEP (cmH</a:t>
          </a:r>
          <a:r>
            <a:rPr lang="en-US" sz="2800" b="1" i="1" baseline="-25000" dirty="0"/>
            <a:t>2</a:t>
          </a:r>
          <a:r>
            <a:rPr lang="en-US" sz="2500" b="1" i="1" dirty="0"/>
            <a:t>O)</a:t>
          </a:r>
        </a:p>
      </dgm:t>
    </dgm:pt>
    <dgm:pt modelId="{01C8BD63-C585-4A28-A947-A7B2B6B4E2A6}" type="parTrans" cxnId="{CEED8619-70B2-4BAE-ADEB-8CF66F587FC6}">
      <dgm:prSet/>
      <dgm:spPr/>
      <dgm:t>
        <a:bodyPr/>
        <a:lstStyle/>
        <a:p>
          <a:pPr algn="ctr"/>
          <a:endParaRPr lang="en-IN"/>
        </a:p>
      </dgm:t>
    </dgm:pt>
    <dgm:pt modelId="{64356181-FC2B-480E-94FB-87F92ACFF82F}" type="sibTrans" cxnId="{CEED8619-70B2-4BAE-ADEB-8CF66F587FC6}">
      <dgm:prSet/>
      <dgm:spPr/>
      <dgm:t>
        <a:bodyPr/>
        <a:lstStyle/>
        <a:p>
          <a:pPr algn="ctr"/>
          <a:endParaRPr lang="en-IN"/>
        </a:p>
      </dgm:t>
    </dgm:pt>
    <dgm:pt modelId="{05FE621D-FBB3-47C4-ACC2-778FF5D4F38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4 to 15 cmH</a:t>
          </a:r>
          <a:r>
            <a:rPr lang="en-US" sz="2400" b="1" baseline="-25000" dirty="0"/>
            <a:t>2</a:t>
          </a:r>
          <a:r>
            <a:rPr lang="en-US" sz="2000" b="1" dirty="0"/>
            <a:t>O</a:t>
          </a:r>
        </a:p>
      </dgm:t>
    </dgm:pt>
    <dgm:pt modelId="{36892F00-3210-4BD1-8841-8D2C434EBEBE}" type="parTrans" cxnId="{4CD5985A-99C1-4EC7-B746-0E0FDED544F1}">
      <dgm:prSet/>
      <dgm:spPr/>
      <dgm:t>
        <a:bodyPr/>
        <a:lstStyle/>
        <a:p>
          <a:pPr algn="ctr"/>
          <a:endParaRPr lang="en-IN"/>
        </a:p>
      </dgm:t>
    </dgm:pt>
    <dgm:pt modelId="{8EE98824-D821-4264-A5AC-B23C863FE687}" type="sibTrans" cxnId="{4CD5985A-99C1-4EC7-B746-0E0FDED544F1}">
      <dgm:prSet/>
      <dgm:spPr/>
      <dgm:t>
        <a:bodyPr/>
        <a:lstStyle/>
        <a:p>
          <a:pPr algn="ctr"/>
          <a:endParaRPr lang="en-IN"/>
        </a:p>
      </dgm:t>
    </dgm:pt>
    <dgm:pt modelId="{5C73A96B-C4B6-4C3F-9E54-6964DD112393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500" b="1" i="1" u="none" dirty="0"/>
            <a:t>Max Pressure (</a:t>
          </a:r>
          <a:r>
            <a:rPr lang="en-US" sz="2500" b="1" i="1" dirty="0"/>
            <a:t>cmH</a:t>
          </a:r>
          <a:r>
            <a:rPr lang="en-US" sz="2500" b="1" i="1" baseline="-25000" dirty="0"/>
            <a:t>2</a:t>
          </a:r>
          <a:r>
            <a:rPr lang="en-US" sz="2500" b="1" i="1" dirty="0"/>
            <a:t>O</a:t>
          </a:r>
          <a:r>
            <a:rPr lang="en-US" sz="2500" b="1" i="1" u="none" dirty="0"/>
            <a:t>)</a:t>
          </a:r>
        </a:p>
        <a:p>
          <a:pPr algn="ctr"/>
          <a:endParaRPr lang="en-US" sz="1200" b="1" dirty="0"/>
        </a:p>
        <a:p>
          <a:pPr algn="ctr"/>
          <a:r>
            <a:rPr lang="en-US" sz="2000" b="1" dirty="0"/>
            <a:t>20 to 50 cmH</a:t>
          </a:r>
          <a:r>
            <a:rPr lang="en-US" sz="2000" b="1" baseline="-25000" dirty="0"/>
            <a:t>2</a:t>
          </a:r>
          <a:r>
            <a:rPr lang="en-US" sz="2000" b="1" dirty="0"/>
            <a:t>O</a:t>
          </a:r>
        </a:p>
      </dgm:t>
    </dgm:pt>
    <dgm:pt modelId="{42B6B017-2915-435E-BEA5-C348A943A50D}" type="parTrans" cxnId="{5FF5164D-12E5-45C8-A9E6-EDE716C5BBA1}">
      <dgm:prSet/>
      <dgm:spPr/>
      <dgm:t>
        <a:bodyPr/>
        <a:lstStyle/>
        <a:p>
          <a:pPr algn="ctr"/>
          <a:endParaRPr lang="en-IN"/>
        </a:p>
      </dgm:t>
    </dgm:pt>
    <dgm:pt modelId="{7B76E06D-9D61-4913-9278-D378E9EEDBB0}" type="sibTrans" cxnId="{5FF5164D-12E5-45C8-A9E6-EDE716C5BBA1}">
      <dgm:prSet/>
      <dgm:spPr/>
      <dgm:t>
        <a:bodyPr/>
        <a:lstStyle/>
        <a:p>
          <a:pPr algn="ctr"/>
          <a:endParaRPr lang="en-IN"/>
        </a:p>
      </dgm:t>
    </dgm:pt>
    <dgm:pt modelId="{0056A080-03A7-485C-9F0A-516158488CD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System Managed</a:t>
          </a:r>
          <a:endParaRPr lang="en-US" sz="2000" dirty="0"/>
        </a:p>
      </dgm:t>
    </dgm:pt>
    <dgm:pt modelId="{765693C7-2CB7-4AA2-9E23-CC0CDA5E032A}" type="parTrans" cxnId="{A5A018E1-E416-4F17-AFAF-D20A77656648}">
      <dgm:prSet/>
      <dgm:spPr/>
      <dgm:t>
        <a:bodyPr/>
        <a:lstStyle/>
        <a:p>
          <a:pPr algn="ctr"/>
          <a:endParaRPr lang="en-IN"/>
        </a:p>
      </dgm:t>
    </dgm:pt>
    <dgm:pt modelId="{1D9BD659-06FE-4173-B3D2-EF5B482EAA56}" type="sibTrans" cxnId="{A5A018E1-E416-4F17-AFAF-D20A77656648}">
      <dgm:prSet/>
      <dgm:spPr/>
      <dgm:t>
        <a:bodyPr/>
        <a:lstStyle/>
        <a:p>
          <a:pPr algn="ctr"/>
          <a:endParaRPr lang="en-IN"/>
        </a:p>
      </dgm:t>
    </dgm:pt>
    <dgm:pt modelId="{9F4940AD-1DFD-4002-AD9E-F90FED3AB37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b="1" dirty="0"/>
            <a:t>increments of 1 bpm</a:t>
          </a:r>
        </a:p>
      </dgm:t>
    </dgm:pt>
    <dgm:pt modelId="{2024AE2D-51C2-4865-875C-36725A55CDAA}" type="parTrans" cxnId="{6FB14B42-D881-4FDE-B590-BC3B2383413F}">
      <dgm:prSet/>
      <dgm:spPr/>
      <dgm:t>
        <a:bodyPr/>
        <a:lstStyle/>
        <a:p>
          <a:pPr algn="ctr"/>
          <a:endParaRPr lang="en-IN"/>
        </a:p>
      </dgm:t>
    </dgm:pt>
    <dgm:pt modelId="{22CB1127-718F-424A-92F6-9D58111763CA}" type="sibTrans" cxnId="{6FB14B42-D881-4FDE-B590-BC3B2383413F}">
      <dgm:prSet/>
      <dgm:spPr/>
      <dgm:t>
        <a:bodyPr/>
        <a:lstStyle/>
        <a:p>
          <a:pPr algn="ctr"/>
          <a:endParaRPr lang="en-IN"/>
        </a:p>
      </dgm:t>
    </dgm:pt>
    <dgm:pt modelId="{411FF666-F2D0-430E-86F3-1B084E9FD3D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b="1"/>
            <a:t>increments of 50 ml</a:t>
          </a:r>
        </a:p>
      </dgm:t>
    </dgm:pt>
    <dgm:pt modelId="{78DA923B-ACA7-4FE5-A132-B7040269CF51}" type="parTrans" cxnId="{998C1938-173A-495C-AE6E-75E41F9617CF}">
      <dgm:prSet/>
      <dgm:spPr/>
      <dgm:t>
        <a:bodyPr/>
        <a:lstStyle/>
        <a:p>
          <a:pPr algn="ctr"/>
          <a:endParaRPr lang="en-IN"/>
        </a:p>
      </dgm:t>
    </dgm:pt>
    <dgm:pt modelId="{507B96F8-C763-49E5-9FD7-2783E26D27BB}" type="sibTrans" cxnId="{998C1938-173A-495C-AE6E-75E41F9617CF}">
      <dgm:prSet/>
      <dgm:spPr/>
      <dgm:t>
        <a:bodyPr/>
        <a:lstStyle/>
        <a:p>
          <a:pPr algn="ctr"/>
          <a:endParaRPr lang="en-IN"/>
        </a:p>
      </dgm:t>
    </dgm:pt>
    <dgm:pt modelId="{27DA7612-0401-4E47-A8A5-F1F819421BF5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increments of 1 cmH</a:t>
          </a:r>
          <a:r>
            <a:rPr lang="en-US" sz="2400" b="1" baseline="-25000" dirty="0"/>
            <a:t>2</a:t>
          </a:r>
          <a:r>
            <a:rPr lang="en-US" sz="2000" b="1" dirty="0"/>
            <a:t>O</a:t>
          </a:r>
        </a:p>
      </dgm:t>
    </dgm:pt>
    <dgm:pt modelId="{D0FA3EDB-45BE-4A51-AC0D-A782F68E2C79}" type="parTrans" cxnId="{7ECA5458-B077-4465-854B-8A47F7AB7A8B}">
      <dgm:prSet/>
      <dgm:spPr/>
      <dgm:t>
        <a:bodyPr/>
        <a:lstStyle/>
        <a:p>
          <a:pPr algn="ctr"/>
          <a:endParaRPr lang="en-IN"/>
        </a:p>
      </dgm:t>
    </dgm:pt>
    <dgm:pt modelId="{C84BEB9E-2F91-4B15-92B5-B41D26E77D4A}" type="sibTrans" cxnId="{7ECA5458-B077-4465-854B-8A47F7AB7A8B}">
      <dgm:prSet/>
      <dgm:spPr/>
      <dgm:t>
        <a:bodyPr/>
        <a:lstStyle/>
        <a:p>
          <a:pPr algn="ctr"/>
          <a:endParaRPr lang="en-IN"/>
        </a:p>
      </dgm:t>
    </dgm:pt>
    <dgm:pt modelId="{8420443A-B778-4127-AF68-CDBD4332D14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21% to 100%</a:t>
          </a:r>
          <a:endParaRPr lang="en-US" sz="2000" dirty="0"/>
        </a:p>
      </dgm:t>
    </dgm:pt>
    <dgm:pt modelId="{FB56BEB5-D0DB-4282-9C22-C40CA981B6B4}" type="parTrans" cxnId="{648E0FBB-E68E-4178-904D-CC820BCC6825}">
      <dgm:prSet/>
      <dgm:spPr/>
      <dgm:t>
        <a:bodyPr/>
        <a:lstStyle/>
        <a:p>
          <a:pPr algn="ctr"/>
          <a:endParaRPr lang="en-IN"/>
        </a:p>
      </dgm:t>
    </dgm:pt>
    <dgm:pt modelId="{DF76B355-07E4-4705-910F-69E6E3A9119C}" type="sibTrans" cxnId="{648E0FBB-E68E-4178-904D-CC820BCC6825}">
      <dgm:prSet/>
      <dgm:spPr/>
      <dgm:t>
        <a:bodyPr/>
        <a:lstStyle/>
        <a:p>
          <a:pPr algn="ctr"/>
          <a:endParaRPr lang="en-IN"/>
        </a:p>
      </dgm:t>
    </dgm:pt>
    <dgm:pt modelId="{A3339D88-8FEF-4224-89C2-DF4F0178744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endParaRPr lang="en-US" b="1" dirty="0"/>
        </a:p>
      </dgm:t>
    </dgm:pt>
    <dgm:pt modelId="{B8E9B2F5-7BCF-4A6A-8455-4EA92B1FB0DD}" type="parTrans" cxnId="{4E137554-D94A-4E27-83F4-15BADD1EAF78}">
      <dgm:prSet/>
      <dgm:spPr/>
      <dgm:t>
        <a:bodyPr/>
        <a:lstStyle/>
        <a:p>
          <a:pPr algn="ctr"/>
          <a:endParaRPr lang="en-IN"/>
        </a:p>
      </dgm:t>
    </dgm:pt>
    <dgm:pt modelId="{BA7B5643-6640-41F4-A496-F686E6811844}" type="sibTrans" cxnId="{4E137554-D94A-4E27-83F4-15BADD1EAF78}">
      <dgm:prSet/>
      <dgm:spPr/>
      <dgm:t>
        <a:bodyPr/>
        <a:lstStyle/>
        <a:p>
          <a:pPr algn="ctr"/>
          <a:endParaRPr lang="en-IN"/>
        </a:p>
      </dgm:t>
    </dgm:pt>
    <dgm:pt modelId="{E61290C3-D5F0-403F-BD4D-9C27465110B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endParaRPr lang="en-US" b="1" dirty="0"/>
        </a:p>
      </dgm:t>
    </dgm:pt>
    <dgm:pt modelId="{816CCAFD-B584-4C50-831B-54DAC760EA9D}" type="parTrans" cxnId="{4E7958D8-B16D-43D5-816B-4D13F1900762}">
      <dgm:prSet/>
      <dgm:spPr/>
      <dgm:t>
        <a:bodyPr/>
        <a:lstStyle/>
        <a:p>
          <a:pPr algn="ctr"/>
          <a:endParaRPr lang="en-IN"/>
        </a:p>
      </dgm:t>
    </dgm:pt>
    <dgm:pt modelId="{53112082-905E-4486-860D-189EED1B6F17}" type="sibTrans" cxnId="{4E7958D8-B16D-43D5-816B-4D13F1900762}">
      <dgm:prSet/>
      <dgm:spPr/>
      <dgm:t>
        <a:bodyPr/>
        <a:lstStyle/>
        <a:p>
          <a:pPr algn="ctr"/>
          <a:endParaRPr lang="en-IN"/>
        </a:p>
      </dgm:t>
    </dgm:pt>
    <dgm:pt modelId="{745870C7-7ACD-4635-8991-2F2FD0DA3FC5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endParaRPr lang="en-US" sz="1000" b="1" dirty="0"/>
        </a:p>
      </dgm:t>
    </dgm:pt>
    <dgm:pt modelId="{DF10CF3F-4926-496D-82ED-75D51DA5879A}" type="parTrans" cxnId="{573CC17B-CDDA-48A4-BC7D-94EC92C550F4}">
      <dgm:prSet/>
      <dgm:spPr/>
      <dgm:t>
        <a:bodyPr/>
        <a:lstStyle/>
        <a:p>
          <a:pPr algn="ctr"/>
          <a:endParaRPr lang="en-IN"/>
        </a:p>
      </dgm:t>
    </dgm:pt>
    <dgm:pt modelId="{A226F351-159B-4CB3-A163-224056201C82}" type="sibTrans" cxnId="{573CC17B-CDDA-48A4-BC7D-94EC92C550F4}">
      <dgm:prSet/>
      <dgm:spPr/>
      <dgm:t>
        <a:bodyPr/>
        <a:lstStyle/>
        <a:p>
          <a:pPr algn="ctr"/>
          <a:endParaRPr lang="en-IN"/>
        </a:p>
      </dgm:t>
    </dgm:pt>
    <dgm:pt modelId="{6E4347D2-2AB0-4222-96B6-EF0B2DAD0C96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endParaRPr lang="en-US" sz="2000" b="1" dirty="0"/>
        </a:p>
      </dgm:t>
    </dgm:pt>
    <dgm:pt modelId="{AAC4537D-05F8-4F3D-83DD-EEAF61FDF4CA}" type="parTrans" cxnId="{6960DA89-51ED-4857-AD25-1CD6C7DA49BD}">
      <dgm:prSet/>
      <dgm:spPr/>
      <dgm:t>
        <a:bodyPr/>
        <a:lstStyle/>
        <a:p>
          <a:pPr algn="ctr"/>
          <a:endParaRPr lang="en-IN"/>
        </a:p>
      </dgm:t>
    </dgm:pt>
    <dgm:pt modelId="{94BDDB06-08E5-4CB0-BCA2-52105737ABC4}" type="sibTrans" cxnId="{6960DA89-51ED-4857-AD25-1CD6C7DA49BD}">
      <dgm:prSet/>
      <dgm:spPr/>
      <dgm:t>
        <a:bodyPr/>
        <a:lstStyle/>
        <a:p>
          <a:pPr algn="ctr"/>
          <a:endParaRPr lang="en-IN"/>
        </a:p>
      </dgm:t>
    </dgm:pt>
    <dgm:pt modelId="{7EB493BA-0904-4206-951E-23F208934D3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endParaRPr lang="en-US" sz="1600" dirty="0"/>
        </a:p>
      </dgm:t>
    </dgm:pt>
    <dgm:pt modelId="{D63387B3-8DCB-4709-98EA-E2FA6FD199B8}" type="parTrans" cxnId="{678E3BA3-DFF3-480F-BA88-2B6C0154520A}">
      <dgm:prSet/>
      <dgm:spPr/>
      <dgm:t>
        <a:bodyPr/>
        <a:lstStyle/>
        <a:p>
          <a:pPr algn="ctr"/>
          <a:endParaRPr lang="en-IN"/>
        </a:p>
      </dgm:t>
    </dgm:pt>
    <dgm:pt modelId="{6C71FAAE-BD93-4ED0-A3C3-D938955B424E}" type="sibTrans" cxnId="{678E3BA3-DFF3-480F-BA88-2B6C0154520A}">
      <dgm:prSet/>
      <dgm:spPr/>
      <dgm:t>
        <a:bodyPr/>
        <a:lstStyle/>
        <a:p>
          <a:pPr algn="ctr"/>
          <a:endParaRPr lang="en-IN"/>
        </a:p>
      </dgm:t>
    </dgm:pt>
    <dgm:pt modelId="{E7F505B2-F6BD-48D7-A716-3BBC95D48D62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increments of 5 cmH</a:t>
          </a:r>
          <a:r>
            <a:rPr lang="en-US" sz="2000" b="1" baseline="-25000" dirty="0"/>
            <a:t>2</a:t>
          </a:r>
          <a:r>
            <a:rPr lang="en-US" sz="2000" b="1" dirty="0"/>
            <a:t>O</a:t>
          </a:r>
        </a:p>
      </dgm:t>
    </dgm:pt>
    <dgm:pt modelId="{F46F28D1-888C-44DF-97DE-4E1D46DB559A}" type="parTrans" cxnId="{306A08A1-17A5-4B6B-848E-9945E5374E10}">
      <dgm:prSet/>
      <dgm:spPr/>
      <dgm:t>
        <a:bodyPr/>
        <a:lstStyle/>
        <a:p>
          <a:pPr algn="ctr"/>
          <a:endParaRPr lang="en-IN"/>
        </a:p>
      </dgm:t>
    </dgm:pt>
    <dgm:pt modelId="{424E569A-D701-49B9-9ADB-171FDDCDBED2}" type="sibTrans" cxnId="{306A08A1-17A5-4B6B-848E-9945E5374E10}">
      <dgm:prSet/>
      <dgm:spPr/>
      <dgm:t>
        <a:bodyPr/>
        <a:lstStyle/>
        <a:p>
          <a:pPr algn="ctr"/>
          <a:endParaRPr lang="en-IN"/>
        </a:p>
      </dgm:t>
    </dgm:pt>
    <dgm:pt modelId="{B503020A-148C-47C1-BD62-D7B63E7B1DD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500" b="1" i="1" dirty="0"/>
            <a:t>FiO</a:t>
          </a:r>
          <a:r>
            <a:rPr lang="en-US" sz="2500" b="1" i="1" baseline="-25000" dirty="0"/>
            <a:t>2</a:t>
          </a:r>
          <a:r>
            <a:rPr lang="en-US" sz="2500" b="1" i="1" dirty="0"/>
            <a:t> Support</a:t>
          </a:r>
        </a:p>
      </dgm:t>
    </dgm:pt>
    <dgm:pt modelId="{0F5503CB-3A36-4973-A872-7F744EE7EE16}" type="parTrans" cxnId="{D48E10D3-58E3-4E58-8CFD-4EFB2C411F2D}">
      <dgm:prSet/>
      <dgm:spPr/>
      <dgm:t>
        <a:bodyPr/>
        <a:lstStyle/>
        <a:p>
          <a:pPr algn="ctr"/>
          <a:endParaRPr lang="en-IN"/>
        </a:p>
      </dgm:t>
    </dgm:pt>
    <dgm:pt modelId="{C42F3257-910C-42B6-B5CA-98477B4339D9}" type="sibTrans" cxnId="{D48E10D3-58E3-4E58-8CFD-4EFB2C411F2D}">
      <dgm:prSet/>
      <dgm:spPr/>
      <dgm:t>
        <a:bodyPr/>
        <a:lstStyle/>
        <a:p>
          <a:pPr algn="ctr"/>
          <a:endParaRPr lang="en-IN"/>
        </a:p>
      </dgm:t>
    </dgm:pt>
    <dgm:pt modelId="{F0A38568-E695-4BC6-9DCD-C32A6E213F2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Externally Controlled</a:t>
          </a:r>
          <a:endParaRPr lang="en-US" sz="2000" dirty="0"/>
        </a:p>
      </dgm:t>
    </dgm:pt>
    <dgm:pt modelId="{122F3360-7A2A-40BC-9F69-4529A9B32466}" type="parTrans" cxnId="{DBC55870-7AAC-4836-B1ED-BA528DA1AAC9}">
      <dgm:prSet/>
      <dgm:spPr/>
      <dgm:t>
        <a:bodyPr/>
        <a:lstStyle/>
        <a:p>
          <a:endParaRPr lang="en-IN"/>
        </a:p>
      </dgm:t>
    </dgm:pt>
    <dgm:pt modelId="{34881929-0C38-4747-8133-30118D0EC5A2}" type="sibTrans" cxnId="{DBC55870-7AAC-4836-B1ED-BA528DA1AAC9}">
      <dgm:prSet/>
      <dgm:spPr/>
      <dgm:t>
        <a:bodyPr/>
        <a:lstStyle/>
        <a:p>
          <a:endParaRPr lang="en-IN"/>
        </a:p>
      </dgm:t>
    </dgm:pt>
    <dgm:pt modelId="{D45219A4-9D92-4B80-A8E9-3C123099B340}" type="pres">
      <dgm:prSet presAssocID="{8A2342EB-B85B-4AAD-8106-C0CD32582E52}" presName="diagram" presStyleCnt="0">
        <dgm:presLayoutVars>
          <dgm:dir/>
          <dgm:resizeHandles val="exact"/>
        </dgm:presLayoutVars>
      </dgm:prSet>
      <dgm:spPr/>
    </dgm:pt>
    <dgm:pt modelId="{A5D750AB-B913-4340-BFD5-4FD2E7804A27}" type="pres">
      <dgm:prSet presAssocID="{553717DB-F150-4084-9702-D9714697F4BD}" presName="node" presStyleLbl="node1" presStyleIdx="0" presStyleCnt="6" custLinFactNeighborY="0">
        <dgm:presLayoutVars>
          <dgm:bulletEnabled val="1"/>
        </dgm:presLayoutVars>
      </dgm:prSet>
      <dgm:spPr/>
    </dgm:pt>
    <dgm:pt modelId="{298B9EB0-03B0-4DE1-9650-22662CEFFF02}" type="pres">
      <dgm:prSet presAssocID="{198B664C-55F2-4AC3-80C2-114565F85D12}" presName="sibTrans" presStyleCnt="0"/>
      <dgm:spPr/>
    </dgm:pt>
    <dgm:pt modelId="{4974F947-29DC-4ECB-B4BF-A1547CF0AD1E}" type="pres">
      <dgm:prSet presAssocID="{312C39F0-C568-44CB-BBC3-BE6908C2C8E9}" presName="node" presStyleLbl="node1" presStyleIdx="1" presStyleCnt="6" custLinFactNeighborY="0">
        <dgm:presLayoutVars>
          <dgm:bulletEnabled val="1"/>
        </dgm:presLayoutVars>
      </dgm:prSet>
      <dgm:spPr/>
    </dgm:pt>
    <dgm:pt modelId="{A5A5993A-86F6-42D9-A17E-06B57492046C}" type="pres">
      <dgm:prSet presAssocID="{AB69AA87-48D9-40DE-939C-3150A7B8B4C7}" presName="sibTrans" presStyleCnt="0"/>
      <dgm:spPr/>
    </dgm:pt>
    <dgm:pt modelId="{22144BC6-0663-410E-83F8-742E3D313786}" type="pres">
      <dgm:prSet presAssocID="{604729BF-5F10-455E-8227-295EEE811F3E}" presName="node" presStyleLbl="node1" presStyleIdx="2" presStyleCnt="6" custLinFactNeighborY="0">
        <dgm:presLayoutVars>
          <dgm:bulletEnabled val="1"/>
        </dgm:presLayoutVars>
      </dgm:prSet>
      <dgm:spPr/>
    </dgm:pt>
    <dgm:pt modelId="{C55BE48A-0C56-4B16-9B69-20E01C201D65}" type="pres">
      <dgm:prSet presAssocID="{34CED14D-FD6C-4454-B812-C6865620CD92}" presName="sibTrans" presStyleCnt="0"/>
      <dgm:spPr/>
    </dgm:pt>
    <dgm:pt modelId="{15BB4540-D0F0-46C4-B0DE-F1BCE9C4D079}" type="pres">
      <dgm:prSet presAssocID="{7D6B09A4-F9F0-4E12-8B21-A8A96E453B30}" presName="node" presStyleLbl="node1" presStyleIdx="3" presStyleCnt="6" custLinFactNeighborY="0">
        <dgm:presLayoutVars>
          <dgm:bulletEnabled val="1"/>
        </dgm:presLayoutVars>
      </dgm:prSet>
      <dgm:spPr/>
    </dgm:pt>
    <dgm:pt modelId="{1BFCA8EE-4860-4A53-8A06-EB17428C26F4}" type="pres">
      <dgm:prSet presAssocID="{64356181-FC2B-480E-94FB-87F92ACFF82F}" presName="sibTrans" presStyleCnt="0"/>
      <dgm:spPr/>
    </dgm:pt>
    <dgm:pt modelId="{23077F89-CC38-4E20-A021-E4A479CF4B4A}" type="pres">
      <dgm:prSet presAssocID="{5C73A96B-C4B6-4C3F-9E54-6964DD112393}" presName="node" presStyleLbl="node1" presStyleIdx="4" presStyleCnt="6">
        <dgm:presLayoutVars>
          <dgm:bulletEnabled val="1"/>
        </dgm:presLayoutVars>
      </dgm:prSet>
      <dgm:spPr/>
    </dgm:pt>
    <dgm:pt modelId="{389BD922-8DE2-4894-9496-49DE0F348E1E}" type="pres">
      <dgm:prSet presAssocID="{7B76E06D-9D61-4913-9278-D378E9EEDBB0}" presName="sibTrans" presStyleCnt="0"/>
      <dgm:spPr/>
    </dgm:pt>
    <dgm:pt modelId="{7B368BE8-999B-4430-9B3A-19A367F69459}" type="pres">
      <dgm:prSet presAssocID="{B503020A-148C-47C1-BD62-D7B63E7B1DDC}" presName="node" presStyleLbl="node1" presStyleIdx="5" presStyleCnt="6" custLinFactNeighborY="-2013">
        <dgm:presLayoutVars>
          <dgm:bulletEnabled val="1"/>
        </dgm:presLayoutVars>
      </dgm:prSet>
      <dgm:spPr/>
    </dgm:pt>
  </dgm:ptLst>
  <dgm:cxnLst>
    <dgm:cxn modelId="{65263E10-CBFA-4F7C-8544-46EAB4F6707C}" srcId="{8A2342EB-B85B-4AAD-8106-C0CD32582E52}" destId="{312C39F0-C568-44CB-BBC3-BE6908C2C8E9}" srcOrd="1" destOrd="0" parTransId="{53D8272D-3656-4C9D-AABC-1D7E8426CA98}" sibTransId="{AB69AA87-48D9-40DE-939C-3150A7B8B4C7}"/>
    <dgm:cxn modelId="{CEED8619-70B2-4BAE-ADEB-8CF66F587FC6}" srcId="{8A2342EB-B85B-4AAD-8106-C0CD32582E52}" destId="{7D6B09A4-F9F0-4E12-8B21-A8A96E453B30}" srcOrd="3" destOrd="0" parTransId="{01C8BD63-C585-4A28-A947-A7B2B6B4E2A6}" sibTransId="{64356181-FC2B-480E-94FB-87F92ACFF82F}"/>
    <dgm:cxn modelId="{23D4FE35-42D1-4CFC-A447-FF754FDE643D}" type="presOf" srcId="{290E03D6-8635-4239-827A-824C759CF142}" destId="{4974F947-29DC-4ECB-B4BF-A1547CF0AD1E}" srcOrd="0" destOrd="2" presId="urn:microsoft.com/office/officeart/2005/8/layout/default"/>
    <dgm:cxn modelId="{998C1938-173A-495C-AE6E-75E41F9617CF}" srcId="{553717DB-F150-4084-9702-D9714697F4BD}" destId="{411FF666-F2D0-430E-86F3-1B084E9FD3DE}" srcOrd="2" destOrd="0" parTransId="{78DA923B-ACA7-4FE5-A132-B7040269CF51}" sibTransId="{507B96F8-C763-49E5-9FD7-2783E26D27BB}"/>
    <dgm:cxn modelId="{BB61D75C-D932-4D48-A6EA-E7EB25D57A22}" type="presOf" srcId="{5C73A96B-C4B6-4C3F-9E54-6964DD112393}" destId="{23077F89-CC38-4E20-A021-E4A479CF4B4A}" srcOrd="0" destOrd="0" presId="urn:microsoft.com/office/officeart/2005/8/layout/default"/>
    <dgm:cxn modelId="{11F53160-6F16-4637-AE7B-E366D3523003}" srcId="{312C39F0-C568-44CB-BBC3-BE6908C2C8E9}" destId="{290E03D6-8635-4239-827A-824C759CF142}" srcOrd="1" destOrd="0" parTransId="{B0DBB0C9-2A26-4AC7-8228-91CCF5A16C2D}" sibTransId="{3DAFBA64-DEE9-4A38-9391-F23FEEF4C3FB}"/>
    <dgm:cxn modelId="{6FB14B42-D881-4FDE-B590-BC3B2383413F}" srcId="{312C39F0-C568-44CB-BBC3-BE6908C2C8E9}" destId="{9F4940AD-1DFD-4002-AD9E-F90FED3AB370}" srcOrd="2" destOrd="0" parTransId="{2024AE2D-51C2-4865-875C-36725A55CDAA}" sibTransId="{22CB1127-718F-424A-92F6-9D58111763CA}"/>
    <dgm:cxn modelId="{F9EC9F6C-DF79-4C92-86D4-4E3B96C11D52}" type="presOf" srcId="{A3339D88-8FEF-4224-89C2-DF4F0178744F}" destId="{A5D750AB-B913-4340-BFD5-4FD2E7804A27}" srcOrd="0" destOrd="1" presId="urn:microsoft.com/office/officeart/2005/8/layout/default"/>
    <dgm:cxn modelId="{5FF5164D-12E5-45C8-A9E6-EDE716C5BBA1}" srcId="{8A2342EB-B85B-4AAD-8106-C0CD32582E52}" destId="{5C73A96B-C4B6-4C3F-9E54-6964DD112393}" srcOrd="4" destOrd="0" parTransId="{42B6B017-2915-435E-BEA5-C348A943A50D}" sibTransId="{7B76E06D-9D61-4913-9278-D378E9EEDBB0}"/>
    <dgm:cxn modelId="{17C8BC4F-50AA-4012-AAE7-5CF8321A7119}" srcId="{8A2342EB-B85B-4AAD-8106-C0CD32582E52}" destId="{553717DB-F150-4084-9702-D9714697F4BD}" srcOrd="0" destOrd="0" parTransId="{EA9EF5E8-EEDE-495F-BFB9-4911CBD8191B}" sibTransId="{198B664C-55F2-4AC3-80C2-114565F85D12}"/>
    <dgm:cxn modelId="{DBC55870-7AAC-4836-B1ED-BA528DA1AAC9}" srcId="{B503020A-148C-47C1-BD62-D7B63E7B1DDC}" destId="{F0A38568-E695-4BC6-9DCD-C32A6E213F2E}" srcOrd="2" destOrd="0" parTransId="{122F3360-7A2A-40BC-9F69-4529A9B32466}" sibTransId="{34881929-0C38-4747-8133-30118D0EC5A2}"/>
    <dgm:cxn modelId="{4E137554-D94A-4E27-83F4-15BADD1EAF78}" srcId="{553717DB-F150-4084-9702-D9714697F4BD}" destId="{A3339D88-8FEF-4224-89C2-DF4F0178744F}" srcOrd="0" destOrd="0" parTransId="{B8E9B2F5-7BCF-4A6A-8455-4EA92B1FB0DD}" sibTransId="{BA7B5643-6640-41F4-A496-F686E6811844}"/>
    <dgm:cxn modelId="{F4DF8F54-8AD8-4862-8215-C2DD1E17654B}" type="presOf" srcId="{8420443A-B778-4127-AF68-CDBD4332D14E}" destId="{7B368BE8-999B-4430-9B3A-19A367F69459}" srcOrd="0" destOrd="4" presId="urn:microsoft.com/office/officeart/2005/8/layout/default"/>
    <dgm:cxn modelId="{00F4AF74-AF37-419A-BC7A-236DC7D18F51}" type="presOf" srcId="{E7F505B2-F6BD-48D7-A716-3BBC95D48D62}" destId="{23077F89-CC38-4E20-A021-E4A479CF4B4A}" srcOrd="0" destOrd="1" presId="urn:microsoft.com/office/officeart/2005/8/layout/default"/>
    <dgm:cxn modelId="{6B57B074-804B-4CA1-AE7E-64EF77C86054}" type="presOf" srcId="{27DA7612-0401-4E47-A8A5-F1F819421BF5}" destId="{15BB4540-D0F0-46C4-B0DE-F1BCE9C4D079}" srcOrd="0" destOrd="3" presId="urn:microsoft.com/office/officeart/2005/8/layout/default"/>
    <dgm:cxn modelId="{7112B854-427A-4AFE-BE6E-496C6564DD59}" type="presOf" srcId="{F0A38568-E695-4BC6-9DCD-C32A6E213F2E}" destId="{7B368BE8-999B-4430-9B3A-19A367F69459}" srcOrd="0" destOrd="3" presId="urn:microsoft.com/office/officeart/2005/8/layout/default"/>
    <dgm:cxn modelId="{C0292E55-71AD-4C44-B5C7-A2CE5FD66B7A}" type="presOf" srcId="{553717DB-F150-4084-9702-D9714697F4BD}" destId="{A5D750AB-B913-4340-BFD5-4FD2E7804A27}" srcOrd="0" destOrd="0" presId="urn:microsoft.com/office/officeart/2005/8/layout/default"/>
    <dgm:cxn modelId="{8E197B75-6E84-4C75-9582-DAEE8917C8F2}" type="presOf" srcId="{0056A080-03A7-485C-9F0A-516158488CDC}" destId="{7B368BE8-999B-4430-9B3A-19A367F69459}" srcOrd="0" destOrd="2" presId="urn:microsoft.com/office/officeart/2005/8/layout/default"/>
    <dgm:cxn modelId="{7ECA5458-B077-4465-854B-8A47F7AB7A8B}" srcId="{7D6B09A4-F9F0-4E12-8B21-A8A96E453B30}" destId="{27DA7612-0401-4E47-A8A5-F1F819421BF5}" srcOrd="2" destOrd="0" parTransId="{D0FA3EDB-45BE-4A51-AC0D-A782F68E2C79}" sibTransId="{C84BEB9E-2F91-4B15-92B5-B41D26E77D4A}"/>
    <dgm:cxn modelId="{4CD5985A-99C1-4EC7-B746-0E0FDED544F1}" srcId="{7D6B09A4-F9F0-4E12-8B21-A8A96E453B30}" destId="{05FE621D-FBB3-47C4-ACC2-778FF5D4F389}" srcOrd="1" destOrd="0" parTransId="{36892F00-3210-4BD1-8841-8D2C434EBEBE}" sibTransId="{8EE98824-D821-4264-A5AC-B23C863FE687}"/>
    <dgm:cxn modelId="{66B0B37B-1A0E-44A0-B174-82338572CE0F}" type="presOf" srcId="{312C39F0-C568-44CB-BBC3-BE6908C2C8E9}" destId="{4974F947-29DC-4ECB-B4BF-A1547CF0AD1E}" srcOrd="0" destOrd="0" presId="urn:microsoft.com/office/officeart/2005/8/layout/default"/>
    <dgm:cxn modelId="{573CC17B-CDDA-48A4-BC7D-94EC92C550F4}" srcId="{604729BF-5F10-455E-8227-295EEE811F3E}" destId="{745870C7-7ACD-4635-8991-2F2FD0DA3FC5}" srcOrd="0" destOrd="0" parTransId="{DF10CF3F-4926-496D-82ED-75D51DA5879A}" sibTransId="{A226F351-159B-4CB3-A163-224056201C82}"/>
    <dgm:cxn modelId="{24BFD67E-528B-4D9F-88AE-D961A1B22AFE}" srcId="{8A2342EB-B85B-4AAD-8106-C0CD32582E52}" destId="{604729BF-5F10-455E-8227-295EEE811F3E}" srcOrd="2" destOrd="0" parTransId="{E889A251-26B1-4B69-BD8A-6B86924704A9}" sibTransId="{34CED14D-FD6C-4454-B812-C6865620CD92}"/>
    <dgm:cxn modelId="{6960DA89-51ED-4857-AD25-1CD6C7DA49BD}" srcId="{7D6B09A4-F9F0-4E12-8B21-A8A96E453B30}" destId="{6E4347D2-2AB0-4222-96B6-EF0B2DAD0C96}" srcOrd="0" destOrd="0" parTransId="{AAC4537D-05F8-4F3D-83DD-EEAF61FDF4CA}" sibTransId="{94BDDB06-08E5-4CB0-BCA2-52105737ABC4}"/>
    <dgm:cxn modelId="{393AD490-2969-4FC9-95C8-B350D9CAAF28}" type="presOf" srcId="{7EB493BA-0904-4206-951E-23F208934D38}" destId="{7B368BE8-999B-4430-9B3A-19A367F69459}" srcOrd="0" destOrd="1" presId="urn:microsoft.com/office/officeart/2005/8/layout/default"/>
    <dgm:cxn modelId="{6540289D-C39C-4FBE-BE6E-CCE11DC45BAE}" srcId="{553717DB-F150-4084-9702-D9714697F4BD}" destId="{3F19A6A9-4F23-456B-A2AC-58D8E6936003}" srcOrd="1" destOrd="0" parTransId="{0592F578-5D17-4A48-97ED-02D33C3C5F6A}" sibTransId="{BF6E5FBB-908E-41CF-8791-5308A19A859E}"/>
    <dgm:cxn modelId="{89FBDDA0-F547-400D-9B70-169D83D4FD22}" type="presOf" srcId="{411FF666-F2D0-430E-86F3-1B084E9FD3DE}" destId="{A5D750AB-B913-4340-BFD5-4FD2E7804A27}" srcOrd="0" destOrd="3" presId="urn:microsoft.com/office/officeart/2005/8/layout/default"/>
    <dgm:cxn modelId="{306A08A1-17A5-4B6B-848E-9945E5374E10}" srcId="{5C73A96B-C4B6-4C3F-9E54-6964DD112393}" destId="{E7F505B2-F6BD-48D7-A716-3BBC95D48D62}" srcOrd="0" destOrd="0" parTransId="{F46F28D1-888C-44DF-97DE-4E1D46DB559A}" sibTransId="{424E569A-D701-49B9-9ADB-171FDDCDBED2}"/>
    <dgm:cxn modelId="{678E3BA3-DFF3-480F-BA88-2B6C0154520A}" srcId="{B503020A-148C-47C1-BD62-D7B63E7B1DDC}" destId="{7EB493BA-0904-4206-951E-23F208934D38}" srcOrd="0" destOrd="0" parTransId="{D63387B3-8DCB-4709-98EA-E2FA6FD199B8}" sibTransId="{6C71FAAE-BD93-4ED0-A3C3-D938955B424E}"/>
    <dgm:cxn modelId="{41AA31A8-35A0-47F2-94B3-E05B013BA5CA}" type="presOf" srcId="{05FE621D-FBB3-47C4-ACC2-778FF5D4F389}" destId="{15BB4540-D0F0-46C4-B0DE-F1BCE9C4D079}" srcOrd="0" destOrd="2" presId="urn:microsoft.com/office/officeart/2005/8/layout/default"/>
    <dgm:cxn modelId="{C14C9CAA-BFA9-4502-AD26-AA8F7FA06E52}" type="presOf" srcId="{604729BF-5F10-455E-8227-295EEE811F3E}" destId="{22144BC6-0663-410E-83F8-742E3D313786}" srcOrd="0" destOrd="0" presId="urn:microsoft.com/office/officeart/2005/8/layout/default"/>
    <dgm:cxn modelId="{700953AC-B921-4F09-AA42-1028DE25FE04}" type="presOf" srcId="{6E4347D2-2AB0-4222-96B6-EF0B2DAD0C96}" destId="{15BB4540-D0F0-46C4-B0DE-F1BCE9C4D079}" srcOrd="0" destOrd="1" presId="urn:microsoft.com/office/officeart/2005/8/layout/default"/>
    <dgm:cxn modelId="{3D618CB1-66BB-47A1-A9AF-A78E8994B23B}" type="presOf" srcId="{9F4940AD-1DFD-4002-AD9E-F90FED3AB370}" destId="{4974F947-29DC-4ECB-B4BF-A1547CF0AD1E}" srcOrd="0" destOrd="3" presId="urn:microsoft.com/office/officeart/2005/8/layout/default"/>
    <dgm:cxn modelId="{0298ABBA-008A-4CD3-8213-190B93194325}" type="presOf" srcId="{B503020A-148C-47C1-BD62-D7B63E7B1DDC}" destId="{7B368BE8-999B-4430-9B3A-19A367F69459}" srcOrd="0" destOrd="0" presId="urn:microsoft.com/office/officeart/2005/8/layout/default"/>
    <dgm:cxn modelId="{648E0FBB-E68E-4178-904D-CC820BCC6825}" srcId="{B503020A-148C-47C1-BD62-D7B63E7B1DDC}" destId="{8420443A-B778-4127-AF68-CDBD4332D14E}" srcOrd="3" destOrd="0" parTransId="{FB56BEB5-D0DB-4282-9C22-C40CA981B6B4}" sibTransId="{DF76B355-07E4-4705-910F-69E6E3A9119C}"/>
    <dgm:cxn modelId="{BC7360BC-7B7A-4AD7-82FA-AEAF1134CB6D}" srcId="{604729BF-5F10-455E-8227-295EEE811F3E}" destId="{94ECAD9F-FD30-46B0-A838-483D427C013A}" srcOrd="1" destOrd="0" parTransId="{1E827382-700F-4953-8ACB-F82D28F95C5A}" sibTransId="{F8FF8783-E158-4B5D-9F81-2DA06A7A0EEE}"/>
    <dgm:cxn modelId="{C27C75C5-E412-4652-AD8D-16446C331132}" type="presOf" srcId="{94ECAD9F-FD30-46B0-A838-483D427C013A}" destId="{22144BC6-0663-410E-83F8-742E3D313786}" srcOrd="0" destOrd="2" presId="urn:microsoft.com/office/officeart/2005/8/layout/default"/>
    <dgm:cxn modelId="{3869F9C8-71B0-4FE2-B7FE-1BD7E463A827}" type="presOf" srcId="{8A2342EB-B85B-4AAD-8106-C0CD32582E52}" destId="{D45219A4-9D92-4B80-A8E9-3C123099B340}" srcOrd="0" destOrd="0" presId="urn:microsoft.com/office/officeart/2005/8/layout/default"/>
    <dgm:cxn modelId="{5CEC86CC-7E16-4780-865C-9DFCDCD91A8A}" type="presOf" srcId="{7D6B09A4-F9F0-4E12-8B21-A8A96E453B30}" destId="{15BB4540-D0F0-46C4-B0DE-F1BCE9C4D079}" srcOrd="0" destOrd="0" presId="urn:microsoft.com/office/officeart/2005/8/layout/default"/>
    <dgm:cxn modelId="{CACAE0CC-D59A-49A3-8DF9-06D9AA21444A}" type="presOf" srcId="{3F19A6A9-4F23-456B-A2AC-58D8E6936003}" destId="{A5D750AB-B913-4340-BFD5-4FD2E7804A27}" srcOrd="0" destOrd="2" presId="urn:microsoft.com/office/officeart/2005/8/layout/default"/>
    <dgm:cxn modelId="{D48E10D3-58E3-4E58-8CFD-4EFB2C411F2D}" srcId="{8A2342EB-B85B-4AAD-8106-C0CD32582E52}" destId="{B503020A-148C-47C1-BD62-D7B63E7B1DDC}" srcOrd="5" destOrd="0" parTransId="{0F5503CB-3A36-4973-A872-7F744EE7EE16}" sibTransId="{C42F3257-910C-42B6-B5CA-98477B4339D9}"/>
    <dgm:cxn modelId="{4E7958D8-B16D-43D5-816B-4D13F1900762}" srcId="{312C39F0-C568-44CB-BBC3-BE6908C2C8E9}" destId="{E61290C3-D5F0-403F-BD4D-9C27465110BC}" srcOrd="0" destOrd="0" parTransId="{816CCAFD-B584-4C50-831B-54DAC760EA9D}" sibTransId="{53112082-905E-4486-860D-189EED1B6F17}"/>
    <dgm:cxn modelId="{428500DF-72A0-446A-92A5-9EFDAF22328E}" type="presOf" srcId="{745870C7-7ACD-4635-8991-2F2FD0DA3FC5}" destId="{22144BC6-0663-410E-83F8-742E3D313786}" srcOrd="0" destOrd="1" presId="urn:microsoft.com/office/officeart/2005/8/layout/default"/>
    <dgm:cxn modelId="{A5A018E1-E416-4F17-AFAF-D20A77656648}" srcId="{B503020A-148C-47C1-BD62-D7B63E7B1DDC}" destId="{0056A080-03A7-485C-9F0A-516158488CDC}" srcOrd="1" destOrd="0" parTransId="{765693C7-2CB7-4AA2-9E23-CC0CDA5E032A}" sibTransId="{1D9BD659-06FE-4173-B3D2-EF5B482EAA56}"/>
    <dgm:cxn modelId="{8724D0F5-6DD5-489C-8CD4-A7F677805F20}" type="presOf" srcId="{E61290C3-D5F0-403F-BD4D-9C27465110BC}" destId="{4974F947-29DC-4ECB-B4BF-A1547CF0AD1E}" srcOrd="0" destOrd="1" presId="urn:microsoft.com/office/officeart/2005/8/layout/default"/>
    <dgm:cxn modelId="{CEC0BD53-09AD-435F-ACBF-1F06220CD2BD}" type="presParOf" srcId="{D45219A4-9D92-4B80-A8E9-3C123099B340}" destId="{A5D750AB-B913-4340-BFD5-4FD2E7804A27}" srcOrd="0" destOrd="0" presId="urn:microsoft.com/office/officeart/2005/8/layout/default"/>
    <dgm:cxn modelId="{472BA8EB-58F6-46BB-8798-BE3BD845794C}" type="presParOf" srcId="{D45219A4-9D92-4B80-A8E9-3C123099B340}" destId="{298B9EB0-03B0-4DE1-9650-22662CEFFF02}" srcOrd="1" destOrd="0" presId="urn:microsoft.com/office/officeart/2005/8/layout/default"/>
    <dgm:cxn modelId="{E4727058-C4BE-4DFB-9FA0-BA72F0719569}" type="presParOf" srcId="{D45219A4-9D92-4B80-A8E9-3C123099B340}" destId="{4974F947-29DC-4ECB-B4BF-A1547CF0AD1E}" srcOrd="2" destOrd="0" presId="urn:microsoft.com/office/officeart/2005/8/layout/default"/>
    <dgm:cxn modelId="{BC22C802-BD96-4755-807B-CF8B0108AFEB}" type="presParOf" srcId="{D45219A4-9D92-4B80-A8E9-3C123099B340}" destId="{A5A5993A-86F6-42D9-A17E-06B57492046C}" srcOrd="3" destOrd="0" presId="urn:microsoft.com/office/officeart/2005/8/layout/default"/>
    <dgm:cxn modelId="{7E9DABDC-C900-4A89-A5C1-9BE0E6758CE7}" type="presParOf" srcId="{D45219A4-9D92-4B80-A8E9-3C123099B340}" destId="{22144BC6-0663-410E-83F8-742E3D313786}" srcOrd="4" destOrd="0" presId="urn:microsoft.com/office/officeart/2005/8/layout/default"/>
    <dgm:cxn modelId="{1D38B5D7-3CE7-4869-A29C-DC9BF39821FE}" type="presParOf" srcId="{D45219A4-9D92-4B80-A8E9-3C123099B340}" destId="{C55BE48A-0C56-4B16-9B69-20E01C201D65}" srcOrd="5" destOrd="0" presId="urn:microsoft.com/office/officeart/2005/8/layout/default"/>
    <dgm:cxn modelId="{AABD3C6E-C318-486B-85C0-C6C4AB8F2241}" type="presParOf" srcId="{D45219A4-9D92-4B80-A8E9-3C123099B340}" destId="{15BB4540-D0F0-46C4-B0DE-F1BCE9C4D079}" srcOrd="6" destOrd="0" presId="urn:microsoft.com/office/officeart/2005/8/layout/default"/>
    <dgm:cxn modelId="{C68DA323-20CF-4DB4-8615-ACB05343F8CC}" type="presParOf" srcId="{D45219A4-9D92-4B80-A8E9-3C123099B340}" destId="{1BFCA8EE-4860-4A53-8A06-EB17428C26F4}" srcOrd="7" destOrd="0" presId="urn:microsoft.com/office/officeart/2005/8/layout/default"/>
    <dgm:cxn modelId="{48C9FCC5-B326-4377-B24E-3261C122E30B}" type="presParOf" srcId="{D45219A4-9D92-4B80-A8E9-3C123099B340}" destId="{23077F89-CC38-4E20-A021-E4A479CF4B4A}" srcOrd="8" destOrd="0" presId="urn:microsoft.com/office/officeart/2005/8/layout/default"/>
    <dgm:cxn modelId="{7ADF51E4-735D-4F74-8EE1-A08276D7B7EA}" type="presParOf" srcId="{D45219A4-9D92-4B80-A8E9-3C123099B340}" destId="{389BD922-8DE2-4894-9496-49DE0F348E1E}" srcOrd="9" destOrd="0" presId="urn:microsoft.com/office/officeart/2005/8/layout/default"/>
    <dgm:cxn modelId="{F8AA35A9-C2C0-4B90-A9C7-BF11D0C2DA84}" type="presParOf" srcId="{D45219A4-9D92-4B80-A8E9-3C123099B340}" destId="{7B368BE8-999B-4430-9B3A-19A367F69459}" srcOrd="1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787CDD0-763F-41DE-ADD6-444628C0B81D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C849D376-D6C0-4620-AE94-AFAB30EE71EE}">
      <dgm:prSet custT="1"/>
      <dgm:spPr/>
      <dgm:t>
        <a:bodyPr/>
        <a:lstStyle/>
        <a:p>
          <a:r>
            <a:rPr lang="en-US" sz="2800" i="1" dirty="0"/>
            <a:t>Support Pressure (PS) </a:t>
          </a:r>
        </a:p>
      </dgm:t>
    </dgm:pt>
    <dgm:pt modelId="{323723D0-FA1D-47EF-BDD0-84F9222B518C}" type="parTrans" cxnId="{DC755EA1-6EFB-4B71-A0B5-7BAF41597FA0}">
      <dgm:prSet/>
      <dgm:spPr/>
      <dgm:t>
        <a:bodyPr/>
        <a:lstStyle/>
        <a:p>
          <a:endParaRPr lang="en-IN"/>
        </a:p>
      </dgm:t>
    </dgm:pt>
    <dgm:pt modelId="{578F3DC3-09D5-4EB9-BF18-65221289E590}" type="sibTrans" cxnId="{DC755EA1-6EFB-4B71-A0B5-7BAF41597FA0}">
      <dgm:prSet/>
      <dgm:spPr/>
      <dgm:t>
        <a:bodyPr/>
        <a:lstStyle/>
        <a:p>
          <a:endParaRPr lang="en-IN"/>
        </a:p>
      </dgm:t>
    </dgm:pt>
    <dgm:pt modelId="{C10936AE-3BD4-4223-AC9E-DEC88F8B5116}">
      <dgm:prSet phldrT="[Text]" custT="1"/>
      <dgm:spPr/>
      <dgm:t>
        <a:bodyPr/>
        <a:lstStyle/>
        <a:p>
          <a:r>
            <a:rPr lang="en-US" sz="2800" i="1" dirty="0"/>
            <a:t>Support Pressure Termination (TPS)</a:t>
          </a:r>
          <a:endParaRPr lang="en-IN" sz="2800" i="1" dirty="0"/>
        </a:p>
      </dgm:t>
    </dgm:pt>
    <dgm:pt modelId="{E08E28CC-1A5E-4BC6-A4B1-ECA6A58F94F4}" type="parTrans" cxnId="{FE09A3C4-7DB8-476F-AC45-1BE9C8C5D7C8}">
      <dgm:prSet/>
      <dgm:spPr/>
      <dgm:t>
        <a:bodyPr/>
        <a:lstStyle/>
        <a:p>
          <a:endParaRPr lang="en-IN"/>
        </a:p>
      </dgm:t>
    </dgm:pt>
    <dgm:pt modelId="{E17221D6-BFFC-4D9C-9170-F5635C9F2C42}" type="sibTrans" cxnId="{FE09A3C4-7DB8-476F-AC45-1BE9C8C5D7C8}">
      <dgm:prSet/>
      <dgm:spPr/>
      <dgm:t>
        <a:bodyPr/>
        <a:lstStyle/>
        <a:p>
          <a:endParaRPr lang="en-IN"/>
        </a:p>
      </dgm:t>
    </dgm:pt>
    <dgm:pt modelId="{B05B4929-714E-45A7-85E8-AD0425C112EF}">
      <dgm:prSet custT="1"/>
      <dgm:spPr/>
      <dgm:t>
        <a:bodyPr/>
        <a:lstStyle/>
        <a:p>
          <a:pPr>
            <a:buFontTx/>
            <a:buNone/>
          </a:pPr>
          <a:r>
            <a:rPr lang="en-US" sz="2000" dirty="0"/>
            <a:t>5 cmH</a:t>
          </a:r>
          <a:r>
            <a:rPr lang="en-US" sz="2000" baseline="-25000" dirty="0"/>
            <a:t>2</a:t>
          </a:r>
          <a:r>
            <a:rPr lang="en-US" sz="2000" dirty="0"/>
            <a:t>O to 30 cmH</a:t>
          </a:r>
          <a:r>
            <a:rPr lang="en-US" sz="2000" baseline="-25000" dirty="0"/>
            <a:t>2</a:t>
          </a:r>
          <a:r>
            <a:rPr lang="en-US" sz="2000" dirty="0"/>
            <a:t>O in increments of 5 cmH</a:t>
          </a:r>
          <a:r>
            <a:rPr lang="en-US" sz="2000" baseline="-25000" dirty="0"/>
            <a:t>2</a:t>
          </a:r>
          <a:r>
            <a:rPr lang="en-US" sz="2000" dirty="0"/>
            <a:t>O</a:t>
          </a:r>
        </a:p>
      </dgm:t>
    </dgm:pt>
    <dgm:pt modelId="{CE583A34-1A67-449C-9408-5C76F3A6CA08}" type="parTrans" cxnId="{FA8D5B12-9593-44B3-BF0B-9B1FB86BBA1A}">
      <dgm:prSet/>
      <dgm:spPr/>
      <dgm:t>
        <a:bodyPr/>
        <a:lstStyle/>
        <a:p>
          <a:endParaRPr lang="en-IN"/>
        </a:p>
      </dgm:t>
    </dgm:pt>
    <dgm:pt modelId="{6B65B749-9713-409F-8150-71AD2A77A03D}" type="sibTrans" cxnId="{FA8D5B12-9593-44B3-BF0B-9B1FB86BBA1A}">
      <dgm:prSet/>
      <dgm:spPr/>
      <dgm:t>
        <a:bodyPr/>
        <a:lstStyle/>
        <a:p>
          <a:endParaRPr lang="en-IN"/>
        </a:p>
      </dgm:t>
    </dgm:pt>
    <dgm:pt modelId="{E6959487-EBC9-4804-B360-EE065A7F5F8A}">
      <dgm:prSet phldrT="[Text]"/>
      <dgm:spPr/>
      <dgm:t>
        <a:bodyPr/>
        <a:lstStyle/>
        <a:p>
          <a:pPr>
            <a:buFontTx/>
            <a:buNone/>
          </a:pPr>
          <a:r>
            <a:rPr lang="en-US" sz="2300" dirty="0"/>
            <a:t>Flow-dependent</a:t>
          </a:r>
        </a:p>
      </dgm:t>
    </dgm:pt>
    <dgm:pt modelId="{4BC33272-0EF7-40E0-B4A0-E56DA7C254CB}" type="parTrans" cxnId="{81104F26-D4D6-432D-AD38-E8740CD658CD}">
      <dgm:prSet/>
      <dgm:spPr/>
      <dgm:t>
        <a:bodyPr/>
        <a:lstStyle/>
        <a:p>
          <a:endParaRPr lang="en-IN"/>
        </a:p>
      </dgm:t>
    </dgm:pt>
    <dgm:pt modelId="{5552BDD2-E3EB-448F-A0CB-1FB0BD0F440A}" type="sibTrans" cxnId="{81104F26-D4D6-432D-AD38-E8740CD658CD}">
      <dgm:prSet/>
      <dgm:spPr/>
      <dgm:t>
        <a:bodyPr/>
        <a:lstStyle/>
        <a:p>
          <a:endParaRPr lang="en-IN"/>
        </a:p>
      </dgm:t>
    </dgm:pt>
    <dgm:pt modelId="{B84C0766-B57F-4B53-BAB5-78A38A024A1A}">
      <dgm:prSet phldrT="[Text]" custT="1"/>
      <dgm:spPr/>
      <dgm:t>
        <a:bodyPr/>
        <a:lstStyle/>
        <a:p>
          <a:pPr>
            <a:buFontTx/>
            <a:buNone/>
          </a:pPr>
          <a:r>
            <a:rPr lang="en-US" sz="2000" dirty="0"/>
            <a:t>Terminate when flow falls to 10%, 20%, 30% of peak flow</a:t>
          </a:r>
        </a:p>
      </dgm:t>
    </dgm:pt>
    <dgm:pt modelId="{12E16E97-5F9C-4DDB-9C52-6361D79667A5}" type="parTrans" cxnId="{064CD2D1-EF3E-4E84-B2FF-43A3ACD3057F}">
      <dgm:prSet/>
      <dgm:spPr/>
      <dgm:t>
        <a:bodyPr/>
        <a:lstStyle/>
        <a:p>
          <a:endParaRPr lang="en-IN"/>
        </a:p>
      </dgm:t>
    </dgm:pt>
    <dgm:pt modelId="{8B980A64-3CE5-45F9-A2B4-2FCC664C6F91}" type="sibTrans" cxnId="{064CD2D1-EF3E-4E84-B2FF-43A3ACD3057F}">
      <dgm:prSet/>
      <dgm:spPr/>
      <dgm:t>
        <a:bodyPr/>
        <a:lstStyle/>
        <a:p>
          <a:endParaRPr lang="en-IN"/>
        </a:p>
      </dgm:t>
    </dgm:pt>
    <dgm:pt modelId="{1EABD113-91E5-4472-A8B9-032FFF294F33}">
      <dgm:prSet phldrT="[Text]"/>
      <dgm:spPr/>
      <dgm:t>
        <a:bodyPr/>
        <a:lstStyle/>
        <a:p>
          <a:pPr>
            <a:buFontTx/>
            <a:buNone/>
          </a:pPr>
          <a:r>
            <a:rPr lang="en-US" sz="2300" dirty="0"/>
            <a:t>Time dependent</a:t>
          </a:r>
        </a:p>
      </dgm:t>
    </dgm:pt>
    <dgm:pt modelId="{A7485C53-4507-4440-BE06-93DE0B1C85F2}" type="parTrans" cxnId="{B5A062AD-9E8B-4C02-B730-8A4DC3DE50BE}">
      <dgm:prSet/>
      <dgm:spPr/>
      <dgm:t>
        <a:bodyPr/>
        <a:lstStyle/>
        <a:p>
          <a:endParaRPr lang="en-IN"/>
        </a:p>
      </dgm:t>
    </dgm:pt>
    <dgm:pt modelId="{89BED41F-6CD9-4AA0-958D-9475944520AA}" type="sibTrans" cxnId="{B5A062AD-9E8B-4C02-B730-8A4DC3DE50BE}">
      <dgm:prSet/>
      <dgm:spPr/>
      <dgm:t>
        <a:bodyPr/>
        <a:lstStyle/>
        <a:p>
          <a:endParaRPr lang="en-IN"/>
        </a:p>
      </dgm:t>
    </dgm:pt>
    <dgm:pt modelId="{F4D8F18E-747E-4761-AD4E-A6656060D116}">
      <dgm:prSet phldrT="[Text]"/>
      <dgm:spPr/>
      <dgm:t>
        <a:bodyPr/>
        <a:lstStyle/>
        <a:p>
          <a:pPr>
            <a:buFontTx/>
            <a:buNone/>
          </a:pPr>
          <a:endParaRPr lang="en-US" sz="2300" dirty="0"/>
        </a:p>
      </dgm:t>
    </dgm:pt>
    <dgm:pt modelId="{3CFC1932-703B-429E-99DE-A48F319011AE}" type="parTrans" cxnId="{00503033-2A06-462A-B305-5B4CA2B86688}">
      <dgm:prSet/>
      <dgm:spPr/>
      <dgm:t>
        <a:bodyPr/>
        <a:lstStyle/>
        <a:p>
          <a:endParaRPr lang="en-IN"/>
        </a:p>
      </dgm:t>
    </dgm:pt>
    <dgm:pt modelId="{7E5F1490-4235-488C-AF7F-2B10F181F5FD}" type="sibTrans" cxnId="{00503033-2A06-462A-B305-5B4CA2B86688}">
      <dgm:prSet/>
      <dgm:spPr/>
      <dgm:t>
        <a:bodyPr/>
        <a:lstStyle/>
        <a:p>
          <a:endParaRPr lang="en-IN"/>
        </a:p>
      </dgm:t>
    </dgm:pt>
    <dgm:pt modelId="{2605C9DD-B9F7-4B74-B920-EDBCEE7CD86C}">
      <dgm:prSet phldrT="[Text]" custT="1"/>
      <dgm:spPr/>
      <dgm:t>
        <a:bodyPr/>
        <a:lstStyle/>
        <a:p>
          <a:pPr>
            <a:buFontTx/>
            <a:buNone/>
          </a:pPr>
          <a:r>
            <a:rPr lang="en-US" sz="2000" dirty="0"/>
            <a:t>Terminate after 1.0 to 2.5 secs in increments of 0.5 secs</a:t>
          </a:r>
        </a:p>
      </dgm:t>
    </dgm:pt>
    <dgm:pt modelId="{8B41279C-23A1-4F4C-98FE-D8E8283A0580}" type="parTrans" cxnId="{88B94372-9746-4895-939D-B07C79D1B65E}">
      <dgm:prSet/>
      <dgm:spPr/>
      <dgm:t>
        <a:bodyPr/>
        <a:lstStyle/>
        <a:p>
          <a:endParaRPr lang="en-IN"/>
        </a:p>
      </dgm:t>
    </dgm:pt>
    <dgm:pt modelId="{2F97F175-6ADB-47B6-ADDB-7D5BBB3444D1}" type="sibTrans" cxnId="{88B94372-9746-4895-939D-B07C79D1B65E}">
      <dgm:prSet/>
      <dgm:spPr/>
      <dgm:t>
        <a:bodyPr/>
        <a:lstStyle/>
        <a:p>
          <a:endParaRPr lang="en-IN"/>
        </a:p>
      </dgm:t>
    </dgm:pt>
    <dgm:pt modelId="{19C389C9-F61B-46E5-B9F1-12E183272767}">
      <dgm:prSet phldrT="[Text]"/>
      <dgm:spPr/>
      <dgm:t>
        <a:bodyPr/>
        <a:lstStyle/>
        <a:p>
          <a:pPr>
            <a:buFontTx/>
            <a:buNone/>
          </a:pPr>
          <a:endParaRPr lang="en-US" sz="2300" dirty="0"/>
        </a:p>
      </dgm:t>
    </dgm:pt>
    <dgm:pt modelId="{6D69962A-92D3-4FE7-B11F-EB5D8CC90986}" type="parTrans" cxnId="{46D6D3CC-9170-4589-B431-170361387491}">
      <dgm:prSet/>
      <dgm:spPr/>
      <dgm:t>
        <a:bodyPr/>
        <a:lstStyle/>
        <a:p>
          <a:endParaRPr lang="en-IN"/>
        </a:p>
      </dgm:t>
    </dgm:pt>
    <dgm:pt modelId="{D02996CA-B534-4FE6-9E70-BCD4010E75E6}" type="sibTrans" cxnId="{46D6D3CC-9170-4589-B431-170361387491}">
      <dgm:prSet/>
      <dgm:spPr/>
      <dgm:t>
        <a:bodyPr/>
        <a:lstStyle/>
        <a:p>
          <a:endParaRPr lang="en-IN"/>
        </a:p>
      </dgm:t>
    </dgm:pt>
    <dgm:pt modelId="{0EC19D98-C9FA-48A1-9351-31F60C25BC7C}">
      <dgm:prSet custT="1"/>
      <dgm:spPr/>
      <dgm:t>
        <a:bodyPr/>
        <a:lstStyle/>
        <a:p>
          <a:pPr>
            <a:buFontTx/>
            <a:buNone/>
          </a:pPr>
          <a:endParaRPr lang="en-US" sz="2000" dirty="0"/>
        </a:p>
      </dgm:t>
    </dgm:pt>
    <dgm:pt modelId="{E1E80EB8-5A5E-4427-BC7D-BBB2866672CE}" type="parTrans" cxnId="{923BAE0E-406C-41F0-8127-34DEDAFD6F0C}">
      <dgm:prSet/>
      <dgm:spPr/>
      <dgm:t>
        <a:bodyPr/>
        <a:lstStyle/>
        <a:p>
          <a:endParaRPr lang="en-IN"/>
        </a:p>
      </dgm:t>
    </dgm:pt>
    <dgm:pt modelId="{4B7F6609-9BE6-4D6C-996C-D95C4D9D58D8}" type="sibTrans" cxnId="{923BAE0E-406C-41F0-8127-34DEDAFD6F0C}">
      <dgm:prSet/>
      <dgm:spPr/>
      <dgm:t>
        <a:bodyPr/>
        <a:lstStyle/>
        <a:p>
          <a:endParaRPr lang="en-IN"/>
        </a:p>
      </dgm:t>
    </dgm:pt>
    <dgm:pt modelId="{4B627F95-C80D-436D-AF93-BE879DC9B0D4}" type="pres">
      <dgm:prSet presAssocID="{0787CDD0-763F-41DE-ADD6-444628C0B81D}" presName="linear" presStyleCnt="0">
        <dgm:presLayoutVars>
          <dgm:dir/>
          <dgm:animLvl val="lvl"/>
          <dgm:resizeHandles val="exact"/>
        </dgm:presLayoutVars>
      </dgm:prSet>
      <dgm:spPr/>
    </dgm:pt>
    <dgm:pt modelId="{798C6120-33A1-4509-A4AF-F760B2EBD6B6}" type="pres">
      <dgm:prSet presAssocID="{C849D376-D6C0-4620-AE94-AFAB30EE71EE}" presName="parentLin" presStyleCnt="0"/>
      <dgm:spPr/>
    </dgm:pt>
    <dgm:pt modelId="{DD192798-7AE5-4F63-9E3D-CFE8C9FA308F}" type="pres">
      <dgm:prSet presAssocID="{C849D376-D6C0-4620-AE94-AFAB30EE71EE}" presName="parentLeftMargin" presStyleLbl="node1" presStyleIdx="0" presStyleCnt="2"/>
      <dgm:spPr/>
    </dgm:pt>
    <dgm:pt modelId="{B6DF1F0A-A63D-4DCD-B0E0-4961D3E9CE88}" type="pres">
      <dgm:prSet presAssocID="{C849D376-D6C0-4620-AE94-AFAB30EE71EE}" presName="parentText" presStyleLbl="node1" presStyleIdx="0" presStyleCnt="2" custScaleX="109910">
        <dgm:presLayoutVars>
          <dgm:chMax val="0"/>
          <dgm:bulletEnabled val="1"/>
        </dgm:presLayoutVars>
      </dgm:prSet>
      <dgm:spPr/>
    </dgm:pt>
    <dgm:pt modelId="{49B5226B-4DB8-4D92-AB2F-EA2A6BEAD5CC}" type="pres">
      <dgm:prSet presAssocID="{C849D376-D6C0-4620-AE94-AFAB30EE71EE}" presName="negativeSpace" presStyleCnt="0"/>
      <dgm:spPr/>
    </dgm:pt>
    <dgm:pt modelId="{601BFBE8-94BD-4676-B3D0-7457EB6E3A1A}" type="pres">
      <dgm:prSet presAssocID="{C849D376-D6C0-4620-AE94-AFAB30EE71EE}" presName="childText" presStyleLbl="conFgAcc1" presStyleIdx="0" presStyleCnt="2">
        <dgm:presLayoutVars>
          <dgm:bulletEnabled val="1"/>
        </dgm:presLayoutVars>
      </dgm:prSet>
      <dgm:spPr/>
    </dgm:pt>
    <dgm:pt modelId="{16ADE572-6DE5-4AD9-B7A1-960207A51D35}" type="pres">
      <dgm:prSet presAssocID="{578F3DC3-09D5-4EB9-BF18-65221289E590}" presName="spaceBetweenRectangles" presStyleCnt="0"/>
      <dgm:spPr/>
    </dgm:pt>
    <dgm:pt modelId="{B1421025-9584-49AF-ACE0-F312BDD332A3}" type="pres">
      <dgm:prSet presAssocID="{C10936AE-3BD4-4223-AC9E-DEC88F8B5116}" presName="parentLin" presStyleCnt="0"/>
      <dgm:spPr/>
    </dgm:pt>
    <dgm:pt modelId="{302C323E-9546-4B39-9B9D-A43FF47014AF}" type="pres">
      <dgm:prSet presAssocID="{C10936AE-3BD4-4223-AC9E-DEC88F8B5116}" presName="parentLeftMargin" presStyleLbl="node1" presStyleIdx="0" presStyleCnt="2"/>
      <dgm:spPr/>
    </dgm:pt>
    <dgm:pt modelId="{9ED47168-66C1-4B66-9543-1FC3B0B1C55D}" type="pres">
      <dgm:prSet presAssocID="{C10936AE-3BD4-4223-AC9E-DEC88F8B5116}" presName="parentText" presStyleLbl="node1" presStyleIdx="1" presStyleCnt="2" custScaleX="110281">
        <dgm:presLayoutVars>
          <dgm:chMax val="0"/>
          <dgm:bulletEnabled val="1"/>
        </dgm:presLayoutVars>
      </dgm:prSet>
      <dgm:spPr/>
    </dgm:pt>
    <dgm:pt modelId="{DD86F81A-2E5A-4111-BE9D-D5C218965FF3}" type="pres">
      <dgm:prSet presAssocID="{C10936AE-3BD4-4223-AC9E-DEC88F8B5116}" presName="negativeSpace" presStyleCnt="0"/>
      <dgm:spPr/>
    </dgm:pt>
    <dgm:pt modelId="{9945B848-C4C0-47AF-9EE7-448E00F5ACD4}" type="pres">
      <dgm:prSet presAssocID="{C10936AE-3BD4-4223-AC9E-DEC88F8B5116}" presName="childText" presStyleLbl="conFgAcc1" presStyleIdx="1" presStyleCnt="2" custScaleY="123323" custLinFactY="6" custLinFactNeighborX="0" custLinFactNeighborY="100000">
        <dgm:presLayoutVars>
          <dgm:bulletEnabled val="1"/>
        </dgm:presLayoutVars>
      </dgm:prSet>
      <dgm:spPr/>
    </dgm:pt>
  </dgm:ptLst>
  <dgm:cxnLst>
    <dgm:cxn modelId="{923BAE0E-406C-41F0-8127-34DEDAFD6F0C}" srcId="{C849D376-D6C0-4620-AE94-AFAB30EE71EE}" destId="{0EC19D98-C9FA-48A1-9351-31F60C25BC7C}" srcOrd="1" destOrd="0" parTransId="{E1E80EB8-5A5E-4427-BC7D-BBB2866672CE}" sibTransId="{4B7F6609-9BE6-4D6C-996C-D95C4D9D58D8}"/>
    <dgm:cxn modelId="{FA8D5B12-9593-44B3-BF0B-9B1FB86BBA1A}" srcId="{C849D376-D6C0-4620-AE94-AFAB30EE71EE}" destId="{B05B4929-714E-45A7-85E8-AD0425C112EF}" srcOrd="0" destOrd="0" parTransId="{CE583A34-1A67-449C-9408-5C76F3A6CA08}" sibTransId="{6B65B749-9713-409F-8150-71AD2A77A03D}"/>
    <dgm:cxn modelId="{B5FE4C17-7CD1-42FD-8B10-06071421353D}" type="presOf" srcId="{19C389C9-F61B-46E5-B9F1-12E183272767}" destId="{9945B848-C4C0-47AF-9EE7-448E00F5ACD4}" srcOrd="0" destOrd="0" presId="urn:microsoft.com/office/officeart/2005/8/layout/list1"/>
    <dgm:cxn modelId="{AE6F351E-68D8-4DFD-9EB3-6FC83731B007}" type="presOf" srcId="{2605C9DD-B9F7-4B74-B920-EDBCEE7CD86C}" destId="{9945B848-C4C0-47AF-9EE7-448E00F5ACD4}" srcOrd="0" destOrd="5" presId="urn:microsoft.com/office/officeart/2005/8/layout/list1"/>
    <dgm:cxn modelId="{81104F26-D4D6-432D-AD38-E8740CD658CD}" srcId="{C10936AE-3BD4-4223-AC9E-DEC88F8B5116}" destId="{E6959487-EBC9-4804-B360-EE065A7F5F8A}" srcOrd="1" destOrd="0" parTransId="{4BC33272-0EF7-40E0-B4A0-E56DA7C254CB}" sibTransId="{5552BDD2-E3EB-448F-A0CB-1FB0BD0F440A}"/>
    <dgm:cxn modelId="{5F06032F-4E79-4237-BAE0-4098C240AE68}" type="presOf" srcId="{C849D376-D6C0-4620-AE94-AFAB30EE71EE}" destId="{DD192798-7AE5-4F63-9E3D-CFE8C9FA308F}" srcOrd="0" destOrd="0" presId="urn:microsoft.com/office/officeart/2005/8/layout/list1"/>
    <dgm:cxn modelId="{00503033-2A06-462A-B305-5B4CA2B86688}" srcId="{C10936AE-3BD4-4223-AC9E-DEC88F8B5116}" destId="{F4D8F18E-747E-4761-AD4E-A6656060D116}" srcOrd="2" destOrd="0" parTransId="{3CFC1932-703B-429E-99DE-A48F319011AE}" sibTransId="{7E5F1490-4235-488C-AF7F-2B10F181F5FD}"/>
    <dgm:cxn modelId="{9B095D37-689F-45AD-8265-77879D888D81}" type="presOf" srcId="{C849D376-D6C0-4620-AE94-AFAB30EE71EE}" destId="{B6DF1F0A-A63D-4DCD-B0E0-4961D3E9CE88}" srcOrd="1" destOrd="0" presId="urn:microsoft.com/office/officeart/2005/8/layout/list1"/>
    <dgm:cxn modelId="{BF52BF5E-3609-440B-B021-7BAAB153779F}" type="presOf" srcId="{0787CDD0-763F-41DE-ADD6-444628C0B81D}" destId="{4B627F95-C80D-436D-AF93-BE879DC9B0D4}" srcOrd="0" destOrd="0" presId="urn:microsoft.com/office/officeart/2005/8/layout/list1"/>
    <dgm:cxn modelId="{0D4FA071-48EC-4868-A26E-042AF4DE2D04}" type="presOf" srcId="{C10936AE-3BD4-4223-AC9E-DEC88F8B5116}" destId="{9ED47168-66C1-4B66-9543-1FC3B0B1C55D}" srcOrd="1" destOrd="0" presId="urn:microsoft.com/office/officeart/2005/8/layout/list1"/>
    <dgm:cxn modelId="{88B94372-9746-4895-939D-B07C79D1B65E}" srcId="{1EABD113-91E5-4472-A8B9-032FFF294F33}" destId="{2605C9DD-B9F7-4B74-B920-EDBCEE7CD86C}" srcOrd="0" destOrd="0" parTransId="{8B41279C-23A1-4F4C-98FE-D8E8283A0580}" sibTransId="{2F97F175-6ADB-47B6-ADDB-7D5BBB3444D1}"/>
    <dgm:cxn modelId="{854FAE52-7820-46EC-AC67-C2EDED5A3399}" type="presOf" srcId="{F4D8F18E-747E-4761-AD4E-A6656060D116}" destId="{9945B848-C4C0-47AF-9EE7-448E00F5ACD4}" srcOrd="0" destOrd="3" presId="urn:microsoft.com/office/officeart/2005/8/layout/list1"/>
    <dgm:cxn modelId="{FF6EC97B-1212-4981-A91F-045B38B570FF}" type="presOf" srcId="{0EC19D98-C9FA-48A1-9351-31F60C25BC7C}" destId="{601BFBE8-94BD-4676-B3D0-7457EB6E3A1A}" srcOrd="0" destOrd="1" presId="urn:microsoft.com/office/officeart/2005/8/layout/list1"/>
    <dgm:cxn modelId="{5F7F2690-B93E-46FA-9422-6B3583D173F1}" type="presOf" srcId="{C10936AE-3BD4-4223-AC9E-DEC88F8B5116}" destId="{302C323E-9546-4B39-9B9D-A43FF47014AF}" srcOrd="0" destOrd="0" presId="urn:microsoft.com/office/officeart/2005/8/layout/list1"/>
    <dgm:cxn modelId="{DC755EA1-6EFB-4B71-A0B5-7BAF41597FA0}" srcId="{0787CDD0-763F-41DE-ADD6-444628C0B81D}" destId="{C849D376-D6C0-4620-AE94-AFAB30EE71EE}" srcOrd="0" destOrd="0" parTransId="{323723D0-FA1D-47EF-BDD0-84F9222B518C}" sibTransId="{578F3DC3-09D5-4EB9-BF18-65221289E590}"/>
    <dgm:cxn modelId="{B5A062AD-9E8B-4C02-B730-8A4DC3DE50BE}" srcId="{C10936AE-3BD4-4223-AC9E-DEC88F8B5116}" destId="{1EABD113-91E5-4472-A8B9-032FFF294F33}" srcOrd="3" destOrd="0" parTransId="{A7485C53-4507-4440-BE06-93DE0B1C85F2}" sibTransId="{89BED41F-6CD9-4AA0-958D-9475944520AA}"/>
    <dgm:cxn modelId="{D91F3EC3-2D3A-4EFA-9D11-3721F17180EB}" type="presOf" srcId="{B05B4929-714E-45A7-85E8-AD0425C112EF}" destId="{601BFBE8-94BD-4676-B3D0-7457EB6E3A1A}" srcOrd="0" destOrd="0" presId="urn:microsoft.com/office/officeart/2005/8/layout/list1"/>
    <dgm:cxn modelId="{4944EEC3-CE3E-4F13-ADF7-7210D4D80BDF}" type="presOf" srcId="{B84C0766-B57F-4B53-BAB5-78A38A024A1A}" destId="{9945B848-C4C0-47AF-9EE7-448E00F5ACD4}" srcOrd="0" destOrd="2" presId="urn:microsoft.com/office/officeart/2005/8/layout/list1"/>
    <dgm:cxn modelId="{FE09A3C4-7DB8-476F-AC45-1BE9C8C5D7C8}" srcId="{0787CDD0-763F-41DE-ADD6-444628C0B81D}" destId="{C10936AE-3BD4-4223-AC9E-DEC88F8B5116}" srcOrd="1" destOrd="0" parTransId="{E08E28CC-1A5E-4BC6-A4B1-ECA6A58F94F4}" sibTransId="{E17221D6-BFFC-4D9C-9170-F5635C9F2C42}"/>
    <dgm:cxn modelId="{FAB2C3C4-9E8E-4F4D-9FF9-5759F69F9A62}" type="presOf" srcId="{1EABD113-91E5-4472-A8B9-032FFF294F33}" destId="{9945B848-C4C0-47AF-9EE7-448E00F5ACD4}" srcOrd="0" destOrd="4" presId="urn:microsoft.com/office/officeart/2005/8/layout/list1"/>
    <dgm:cxn modelId="{46D6D3CC-9170-4589-B431-170361387491}" srcId="{C10936AE-3BD4-4223-AC9E-DEC88F8B5116}" destId="{19C389C9-F61B-46E5-B9F1-12E183272767}" srcOrd="0" destOrd="0" parTransId="{6D69962A-92D3-4FE7-B11F-EB5D8CC90986}" sibTransId="{D02996CA-B534-4FE6-9E70-BCD4010E75E6}"/>
    <dgm:cxn modelId="{064CD2D1-EF3E-4E84-B2FF-43A3ACD3057F}" srcId="{E6959487-EBC9-4804-B360-EE065A7F5F8A}" destId="{B84C0766-B57F-4B53-BAB5-78A38A024A1A}" srcOrd="0" destOrd="0" parTransId="{12E16E97-5F9C-4DDB-9C52-6361D79667A5}" sibTransId="{8B980A64-3CE5-45F9-A2B4-2FCC664C6F91}"/>
    <dgm:cxn modelId="{AAADDDF4-D180-4CA7-BA63-FDBE770B11BF}" type="presOf" srcId="{E6959487-EBC9-4804-B360-EE065A7F5F8A}" destId="{9945B848-C4C0-47AF-9EE7-448E00F5ACD4}" srcOrd="0" destOrd="1" presId="urn:microsoft.com/office/officeart/2005/8/layout/list1"/>
    <dgm:cxn modelId="{AB13E915-1606-4062-88A2-55C3B0B6062E}" type="presParOf" srcId="{4B627F95-C80D-436D-AF93-BE879DC9B0D4}" destId="{798C6120-33A1-4509-A4AF-F760B2EBD6B6}" srcOrd="0" destOrd="0" presId="urn:microsoft.com/office/officeart/2005/8/layout/list1"/>
    <dgm:cxn modelId="{E88576A4-8E91-440F-9491-94EE3EF45DAA}" type="presParOf" srcId="{798C6120-33A1-4509-A4AF-F760B2EBD6B6}" destId="{DD192798-7AE5-4F63-9E3D-CFE8C9FA308F}" srcOrd="0" destOrd="0" presId="urn:microsoft.com/office/officeart/2005/8/layout/list1"/>
    <dgm:cxn modelId="{E9E52283-AFAF-42DC-BE38-EA385C27108B}" type="presParOf" srcId="{798C6120-33A1-4509-A4AF-F760B2EBD6B6}" destId="{B6DF1F0A-A63D-4DCD-B0E0-4961D3E9CE88}" srcOrd="1" destOrd="0" presId="urn:microsoft.com/office/officeart/2005/8/layout/list1"/>
    <dgm:cxn modelId="{89670674-D33F-4908-B243-B01DDDCE5DFB}" type="presParOf" srcId="{4B627F95-C80D-436D-AF93-BE879DC9B0D4}" destId="{49B5226B-4DB8-4D92-AB2F-EA2A6BEAD5CC}" srcOrd="1" destOrd="0" presId="urn:microsoft.com/office/officeart/2005/8/layout/list1"/>
    <dgm:cxn modelId="{2FB78535-D5C9-4788-9B5E-2DD2554275E4}" type="presParOf" srcId="{4B627F95-C80D-436D-AF93-BE879DC9B0D4}" destId="{601BFBE8-94BD-4676-B3D0-7457EB6E3A1A}" srcOrd="2" destOrd="0" presId="urn:microsoft.com/office/officeart/2005/8/layout/list1"/>
    <dgm:cxn modelId="{F641C5CA-B65F-4B9F-8373-45A1DDD8ABA4}" type="presParOf" srcId="{4B627F95-C80D-436D-AF93-BE879DC9B0D4}" destId="{16ADE572-6DE5-4AD9-B7A1-960207A51D35}" srcOrd="3" destOrd="0" presId="urn:microsoft.com/office/officeart/2005/8/layout/list1"/>
    <dgm:cxn modelId="{E33D63CF-43E1-45F2-929A-34E4B992ADB8}" type="presParOf" srcId="{4B627F95-C80D-436D-AF93-BE879DC9B0D4}" destId="{B1421025-9584-49AF-ACE0-F312BDD332A3}" srcOrd="4" destOrd="0" presId="urn:microsoft.com/office/officeart/2005/8/layout/list1"/>
    <dgm:cxn modelId="{62ADD526-BC62-47CD-A5D4-72355C4021CD}" type="presParOf" srcId="{B1421025-9584-49AF-ACE0-F312BDD332A3}" destId="{302C323E-9546-4B39-9B9D-A43FF47014AF}" srcOrd="0" destOrd="0" presId="urn:microsoft.com/office/officeart/2005/8/layout/list1"/>
    <dgm:cxn modelId="{BDC25B6B-0128-4B32-B6F4-8FD6EF4135C1}" type="presParOf" srcId="{B1421025-9584-49AF-ACE0-F312BDD332A3}" destId="{9ED47168-66C1-4B66-9543-1FC3B0B1C55D}" srcOrd="1" destOrd="0" presId="urn:microsoft.com/office/officeart/2005/8/layout/list1"/>
    <dgm:cxn modelId="{5424F7DA-AA75-4CBE-96F2-0FCD07D6E11E}" type="presParOf" srcId="{4B627F95-C80D-436D-AF93-BE879DC9B0D4}" destId="{DD86F81A-2E5A-4111-BE9D-D5C218965FF3}" srcOrd="5" destOrd="0" presId="urn:microsoft.com/office/officeart/2005/8/layout/list1"/>
    <dgm:cxn modelId="{9C699508-0FB4-4284-AB58-F81AD5F0B34C}" type="presParOf" srcId="{4B627F95-C80D-436D-AF93-BE879DC9B0D4}" destId="{9945B848-C4C0-47AF-9EE7-448E00F5ACD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BCCB1ED-3F82-4BF7-AD1F-DC0C05DCD0B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188B7055-440C-4548-B9F1-157BE51C7E1D}">
      <dgm:prSet phldrT="[Text]" custT="1"/>
      <dgm:spPr/>
      <dgm:t>
        <a:bodyPr/>
        <a:lstStyle/>
        <a:p>
          <a:r>
            <a:rPr lang="en-US" sz="3200" b="1" i="1" dirty="0"/>
            <a:t>Both ACV and SIMV modes</a:t>
          </a:r>
          <a:endParaRPr lang="en-IN" sz="3200" b="1" i="1" dirty="0"/>
        </a:p>
      </dgm:t>
    </dgm:pt>
    <dgm:pt modelId="{BAF345C8-79D7-4A51-85B9-C72ECD42369C}" type="parTrans" cxnId="{A752B08B-B37E-43D3-849E-749A0910F019}">
      <dgm:prSet/>
      <dgm:spPr/>
      <dgm:t>
        <a:bodyPr/>
        <a:lstStyle/>
        <a:p>
          <a:endParaRPr lang="en-IN"/>
        </a:p>
      </dgm:t>
    </dgm:pt>
    <dgm:pt modelId="{87E31558-5C31-4AA3-9D0A-1CA32BBED650}" type="sibTrans" cxnId="{A752B08B-B37E-43D3-849E-749A0910F019}">
      <dgm:prSet/>
      <dgm:spPr/>
      <dgm:t>
        <a:bodyPr/>
        <a:lstStyle/>
        <a:p>
          <a:endParaRPr lang="en-IN"/>
        </a:p>
      </dgm:t>
    </dgm:pt>
    <dgm:pt modelId="{7752F938-4DA8-4361-BA9B-3A7132FB3FD2}">
      <dgm:prSet phldrT="[Text]" custT="1"/>
      <dgm:spPr/>
      <dgm:t>
        <a:bodyPr/>
        <a:lstStyle/>
        <a:p>
          <a:r>
            <a:rPr lang="en-US" sz="2800" dirty="0"/>
            <a:t>A must for patient comfort</a:t>
          </a:r>
          <a:endParaRPr lang="en-IN" sz="2800" dirty="0"/>
        </a:p>
      </dgm:t>
    </dgm:pt>
    <dgm:pt modelId="{8497009D-842F-49B8-9223-60EEF532C366}" type="parTrans" cxnId="{E9716E54-1F89-4225-A5AA-2977E6697E45}">
      <dgm:prSet/>
      <dgm:spPr/>
      <dgm:t>
        <a:bodyPr/>
        <a:lstStyle/>
        <a:p>
          <a:endParaRPr lang="en-IN"/>
        </a:p>
      </dgm:t>
    </dgm:pt>
    <dgm:pt modelId="{6398F0ED-7C7C-4114-BB72-AEA386E82608}" type="sibTrans" cxnId="{E9716E54-1F89-4225-A5AA-2977E6697E45}">
      <dgm:prSet/>
      <dgm:spPr/>
      <dgm:t>
        <a:bodyPr/>
        <a:lstStyle/>
        <a:p>
          <a:endParaRPr lang="en-IN"/>
        </a:p>
      </dgm:t>
    </dgm:pt>
    <dgm:pt modelId="{55821AE9-C400-4007-A21E-7A0911D963A4}">
      <dgm:prSet phldrT="[Text]" custT="1"/>
      <dgm:spPr/>
      <dgm:t>
        <a:bodyPr/>
        <a:lstStyle/>
        <a:p>
          <a:r>
            <a:rPr lang="en-US" sz="2800" dirty="0"/>
            <a:t>Synchronize Mandatory breaths with Spontaneous breaths</a:t>
          </a:r>
          <a:endParaRPr lang="en-IN" sz="2800" dirty="0"/>
        </a:p>
      </dgm:t>
    </dgm:pt>
    <dgm:pt modelId="{C2CA63F4-8617-4802-A0D1-A806F05368B7}" type="parTrans" cxnId="{A8BAD00B-9085-439C-BBFC-16451B6B398C}">
      <dgm:prSet/>
      <dgm:spPr/>
      <dgm:t>
        <a:bodyPr/>
        <a:lstStyle/>
        <a:p>
          <a:endParaRPr lang="en-IN"/>
        </a:p>
      </dgm:t>
    </dgm:pt>
    <dgm:pt modelId="{4D076D87-A8E0-4E32-B08B-7F2AE8D46A2C}" type="sibTrans" cxnId="{A8BAD00B-9085-439C-BBFC-16451B6B398C}">
      <dgm:prSet/>
      <dgm:spPr/>
      <dgm:t>
        <a:bodyPr/>
        <a:lstStyle/>
        <a:p>
          <a:endParaRPr lang="en-IN"/>
        </a:p>
      </dgm:t>
    </dgm:pt>
    <dgm:pt modelId="{40802BE4-A888-42D0-9CDA-1F806AD7DEDF}">
      <dgm:prSet phldrT="[Text]" custT="1"/>
      <dgm:spPr/>
      <dgm:t>
        <a:bodyPr/>
        <a:lstStyle/>
        <a:p>
          <a:r>
            <a:rPr lang="en-US" sz="2800" dirty="0"/>
            <a:t>Prevent breath stacking</a:t>
          </a:r>
          <a:endParaRPr lang="en-IN" sz="2800" dirty="0"/>
        </a:p>
      </dgm:t>
    </dgm:pt>
    <dgm:pt modelId="{A5CD1A0C-6B82-45D9-9B9D-52CEE9C34BEB}" type="parTrans" cxnId="{D268972B-745A-4AFD-9AA9-A90C50838C3B}">
      <dgm:prSet/>
      <dgm:spPr/>
      <dgm:t>
        <a:bodyPr/>
        <a:lstStyle/>
        <a:p>
          <a:endParaRPr lang="en-IN"/>
        </a:p>
      </dgm:t>
    </dgm:pt>
    <dgm:pt modelId="{4092A199-3449-423F-A5FC-F4F82B626280}" type="sibTrans" cxnId="{D268972B-745A-4AFD-9AA9-A90C50838C3B}">
      <dgm:prSet/>
      <dgm:spPr/>
      <dgm:t>
        <a:bodyPr/>
        <a:lstStyle/>
        <a:p>
          <a:endParaRPr lang="en-IN"/>
        </a:p>
      </dgm:t>
    </dgm:pt>
    <dgm:pt modelId="{D35222C2-0A72-40B4-AA26-4467BE70F26B}">
      <dgm:prSet phldrT="[Text]" custT="1"/>
      <dgm:spPr/>
      <dgm:t>
        <a:bodyPr/>
        <a:lstStyle/>
        <a:p>
          <a:endParaRPr lang="en-IN" sz="2800" dirty="0"/>
        </a:p>
      </dgm:t>
    </dgm:pt>
    <dgm:pt modelId="{681EA146-73DC-4ED3-8900-3297F00A446E}" type="parTrans" cxnId="{3DCD3466-627F-4873-BE85-EF8FCF1D92EC}">
      <dgm:prSet/>
      <dgm:spPr/>
      <dgm:t>
        <a:bodyPr/>
        <a:lstStyle/>
        <a:p>
          <a:endParaRPr lang="en-IN"/>
        </a:p>
      </dgm:t>
    </dgm:pt>
    <dgm:pt modelId="{6226C38C-4312-430E-8C4D-9072E48C3EB4}" type="sibTrans" cxnId="{3DCD3466-627F-4873-BE85-EF8FCF1D92EC}">
      <dgm:prSet/>
      <dgm:spPr/>
      <dgm:t>
        <a:bodyPr/>
        <a:lstStyle/>
        <a:p>
          <a:endParaRPr lang="en-IN"/>
        </a:p>
      </dgm:t>
    </dgm:pt>
    <dgm:pt modelId="{B763AC4A-AA6E-4C90-85A9-74859D29B53A}">
      <dgm:prSet phldrT="[Text]" custT="1"/>
      <dgm:spPr/>
      <dgm:t>
        <a:bodyPr/>
        <a:lstStyle/>
        <a:p>
          <a:endParaRPr lang="en-IN" sz="2800" dirty="0"/>
        </a:p>
      </dgm:t>
    </dgm:pt>
    <dgm:pt modelId="{9B817311-8BDD-4FAE-8E51-AAA696F2CD6C}" type="parTrans" cxnId="{90CF3130-8AF0-4F41-9804-C74793991203}">
      <dgm:prSet/>
      <dgm:spPr/>
      <dgm:t>
        <a:bodyPr/>
        <a:lstStyle/>
        <a:p>
          <a:endParaRPr lang="en-IN"/>
        </a:p>
      </dgm:t>
    </dgm:pt>
    <dgm:pt modelId="{9BCB9BB6-4DCD-49AC-BA37-E88E3D19C0D8}" type="sibTrans" cxnId="{90CF3130-8AF0-4F41-9804-C74793991203}">
      <dgm:prSet/>
      <dgm:spPr/>
      <dgm:t>
        <a:bodyPr/>
        <a:lstStyle/>
        <a:p>
          <a:endParaRPr lang="en-IN"/>
        </a:p>
      </dgm:t>
    </dgm:pt>
    <dgm:pt modelId="{2541E3E7-B910-467B-8944-1C6EDBA2ABB1}">
      <dgm:prSet phldrT="[Text]" custT="1"/>
      <dgm:spPr/>
      <dgm:t>
        <a:bodyPr/>
        <a:lstStyle/>
        <a:p>
          <a:endParaRPr lang="en-IN" sz="1800" dirty="0"/>
        </a:p>
      </dgm:t>
    </dgm:pt>
    <dgm:pt modelId="{5312C3BA-AB33-4367-8F23-F5039EEE3D97}" type="parTrans" cxnId="{AFFE5689-AF16-41FD-B8F9-16D8CC249967}">
      <dgm:prSet/>
      <dgm:spPr/>
      <dgm:t>
        <a:bodyPr/>
        <a:lstStyle/>
        <a:p>
          <a:endParaRPr lang="en-IN"/>
        </a:p>
      </dgm:t>
    </dgm:pt>
    <dgm:pt modelId="{08C7F369-7624-4C73-83FD-51A1F56761B9}" type="sibTrans" cxnId="{AFFE5689-AF16-41FD-B8F9-16D8CC249967}">
      <dgm:prSet/>
      <dgm:spPr/>
      <dgm:t>
        <a:bodyPr/>
        <a:lstStyle/>
        <a:p>
          <a:endParaRPr lang="en-IN"/>
        </a:p>
      </dgm:t>
    </dgm:pt>
    <dgm:pt modelId="{65582BAF-A954-4F52-B41D-A3DFE937FCBA}" type="pres">
      <dgm:prSet presAssocID="{1BCCB1ED-3F82-4BF7-AD1F-DC0C05DCD0B2}" presName="Name0" presStyleCnt="0">
        <dgm:presLayoutVars>
          <dgm:dir/>
          <dgm:animLvl val="lvl"/>
          <dgm:resizeHandles val="exact"/>
        </dgm:presLayoutVars>
      </dgm:prSet>
      <dgm:spPr/>
    </dgm:pt>
    <dgm:pt modelId="{BD68D818-62DE-40D3-931C-0E8B62945098}" type="pres">
      <dgm:prSet presAssocID="{188B7055-440C-4548-B9F1-157BE51C7E1D}" presName="composite" presStyleCnt="0"/>
      <dgm:spPr/>
    </dgm:pt>
    <dgm:pt modelId="{B6A0A9E0-55A2-456C-9815-2F50B5835C45}" type="pres">
      <dgm:prSet presAssocID="{188B7055-440C-4548-B9F1-157BE51C7E1D}" presName="parTx" presStyleLbl="alignNode1" presStyleIdx="0" presStyleCnt="1" custLinFactNeighborX="2172" custLinFactNeighborY="-31615">
        <dgm:presLayoutVars>
          <dgm:chMax val="0"/>
          <dgm:chPref val="0"/>
          <dgm:bulletEnabled val="1"/>
        </dgm:presLayoutVars>
      </dgm:prSet>
      <dgm:spPr/>
    </dgm:pt>
    <dgm:pt modelId="{4FF21F59-8B1F-4E11-933F-AC5E6E8EBE25}" type="pres">
      <dgm:prSet presAssocID="{188B7055-440C-4548-B9F1-157BE51C7E1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8BAD00B-9085-439C-BBFC-16451B6B398C}" srcId="{188B7055-440C-4548-B9F1-157BE51C7E1D}" destId="{55821AE9-C400-4007-A21E-7A0911D963A4}" srcOrd="3" destOrd="0" parTransId="{C2CA63F4-8617-4802-A0D1-A806F05368B7}" sibTransId="{4D076D87-A8E0-4E32-B08B-7F2AE8D46A2C}"/>
    <dgm:cxn modelId="{2546AC16-DE79-433A-A406-EF8393469A00}" type="presOf" srcId="{2541E3E7-B910-467B-8944-1C6EDBA2ABB1}" destId="{4FF21F59-8B1F-4E11-933F-AC5E6E8EBE25}" srcOrd="0" destOrd="0" presId="urn:microsoft.com/office/officeart/2005/8/layout/hList1"/>
    <dgm:cxn modelId="{4B723420-C112-4BE1-9FB7-766981380BF6}" type="presOf" srcId="{55821AE9-C400-4007-A21E-7A0911D963A4}" destId="{4FF21F59-8B1F-4E11-933F-AC5E6E8EBE25}" srcOrd="0" destOrd="3" presId="urn:microsoft.com/office/officeart/2005/8/layout/hList1"/>
    <dgm:cxn modelId="{D268972B-745A-4AFD-9AA9-A90C50838C3B}" srcId="{188B7055-440C-4548-B9F1-157BE51C7E1D}" destId="{40802BE4-A888-42D0-9CDA-1F806AD7DEDF}" srcOrd="5" destOrd="0" parTransId="{A5CD1A0C-6B82-45D9-9B9D-52CEE9C34BEB}" sibTransId="{4092A199-3449-423F-A5FC-F4F82B626280}"/>
    <dgm:cxn modelId="{90CF3130-8AF0-4F41-9804-C74793991203}" srcId="{188B7055-440C-4548-B9F1-157BE51C7E1D}" destId="{B763AC4A-AA6E-4C90-85A9-74859D29B53A}" srcOrd="4" destOrd="0" parTransId="{9B817311-8BDD-4FAE-8E51-AAA696F2CD6C}" sibTransId="{9BCB9BB6-4DCD-49AC-BA37-E88E3D19C0D8}"/>
    <dgm:cxn modelId="{3DCD3466-627F-4873-BE85-EF8FCF1D92EC}" srcId="{188B7055-440C-4548-B9F1-157BE51C7E1D}" destId="{D35222C2-0A72-40B4-AA26-4467BE70F26B}" srcOrd="2" destOrd="0" parTransId="{681EA146-73DC-4ED3-8900-3297F00A446E}" sibTransId="{6226C38C-4312-430E-8C4D-9072E48C3EB4}"/>
    <dgm:cxn modelId="{15539E6F-5B59-4112-9BFC-B12695D6F5F8}" type="presOf" srcId="{40802BE4-A888-42D0-9CDA-1F806AD7DEDF}" destId="{4FF21F59-8B1F-4E11-933F-AC5E6E8EBE25}" srcOrd="0" destOrd="5" presId="urn:microsoft.com/office/officeart/2005/8/layout/hList1"/>
    <dgm:cxn modelId="{EF22B153-1A2B-45C2-B0E7-0DEA469C7899}" type="presOf" srcId="{7752F938-4DA8-4361-BA9B-3A7132FB3FD2}" destId="{4FF21F59-8B1F-4E11-933F-AC5E6E8EBE25}" srcOrd="0" destOrd="1" presId="urn:microsoft.com/office/officeart/2005/8/layout/hList1"/>
    <dgm:cxn modelId="{E9716E54-1F89-4225-A5AA-2977E6697E45}" srcId="{188B7055-440C-4548-B9F1-157BE51C7E1D}" destId="{7752F938-4DA8-4361-BA9B-3A7132FB3FD2}" srcOrd="1" destOrd="0" parTransId="{8497009D-842F-49B8-9223-60EEF532C366}" sibTransId="{6398F0ED-7C7C-4114-BB72-AEA386E82608}"/>
    <dgm:cxn modelId="{AFFE5689-AF16-41FD-B8F9-16D8CC249967}" srcId="{188B7055-440C-4548-B9F1-157BE51C7E1D}" destId="{2541E3E7-B910-467B-8944-1C6EDBA2ABB1}" srcOrd="0" destOrd="0" parTransId="{5312C3BA-AB33-4367-8F23-F5039EEE3D97}" sibTransId="{08C7F369-7624-4C73-83FD-51A1F56761B9}"/>
    <dgm:cxn modelId="{A752B08B-B37E-43D3-849E-749A0910F019}" srcId="{1BCCB1ED-3F82-4BF7-AD1F-DC0C05DCD0B2}" destId="{188B7055-440C-4548-B9F1-157BE51C7E1D}" srcOrd="0" destOrd="0" parTransId="{BAF345C8-79D7-4A51-85B9-C72ECD42369C}" sibTransId="{87E31558-5C31-4AA3-9D0A-1CA32BBED650}"/>
    <dgm:cxn modelId="{E8D06AA6-7FD8-4F6C-B018-74F719C493B4}" type="presOf" srcId="{D35222C2-0A72-40B4-AA26-4467BE70F26B}" destId="{4FF21F59-8B1F-4E11-933F-AC5E6E8EBE25}" srcOrd="0" destOrd="2" presId="urn:microsoft.com/office/officeart/2005/8/layout/hList1"/>
    <dgm:cxn modelId="{213D69B1-9CC1-4907-9F76-C4FB4DD4E41C}" type="presOf" srcId="{1BCCB1ED-3F82-4BF7-AD1F-DC0C05DCD0B2}" destId="{65582BAF-A954-4F52-B41D-A3DFE937FCBA}" srcOrd="0" destOrd="0" presId="urn:microsoft.com/office/officeart/2005/8/layout/hList1"/>
    <dgm:cxn modelId="{353889B6-09DF-4514-84A3-203D9E24E3D7}" type="presOf" srcId="{B763AC4A-AA6E-4C90-85A9-74859D29B53A}" destId="{4FF21F59-8B1F-4E11-933F-AC5E6E8EBE25}" srcOrd="0" destOrd="4" presId="urn:microsoft.com/office/officeart/2005/8/layout/hList1"/>
    <dgm:cxn modelId="{1EDAF7D5-DDD9-41DA-8321-17E346176292}" type="presOf" srcId="{188B7055-440C-4548-B9F1-157BE51C7E1D}" destId="{B6A0A9E0-55A2-456C-9815-2F50B5835C45}" srcOrd="0" destOrd="0" presId="urn:microsoft.com/office/officeart/2005/8/layout/hList1"/>
    <dgm:cxn modelId="{1F775853-5D46-44CC-9640-70BE68773A94}" type="presParOf" srcId="{65582BAF-A954-4F52-B41D-A3DFE937FCBA}" destId="{BD68D818-62DE-40D3-931C-0E8B62945098}" srcOrd="0" destOrd="0" presId="urn:microsoft.com/office/officeart/2005/8/layout/hList1"/>
    <dgm:cxn modelId="{6BEF5650-A34B-458F-A32B-85CB5F52961B}" type="presParOf" srcId="{BD68D818-62DE-40D3-931C-0E8B62945098}" destId="{B6A0A9E0-55A2-456C-9815-2F50B5835C45}" srcOrd="0" destOrd="0" presId="urn:microsoft.com/office/officeart/2005/8/layout/hList1"/>
    <dgm:cxn modelId="{6ECEC1F6-DF10-4DBA-A194-0122C17E4F7E}" type="presParOf" srcId="{BD68D818-62DE-40D3-931C-0E8B62945098}" destId="{4FF21F59-8B1F-4E11-933F-AC5E6E8EBE2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4A0968C-501E-476C-8A2A-7963BC303AE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3DACAE-C556-4ACB-98C9-421295C9BAC7}">
      <dgm:prSet phldrT="[Text]"/>
      <dgm:spPr/>
      <dgm:t>
        <a:bodyPr/>
        <a:lstStyle/>
        <a:p>
          <a:r>
            <a:rPr lang="en-US" dirty="0"/>
            <a:t>Without the Reservoir bag, FiO</a:t>
          </a:r>
          <a:r>
            <a:rPr lang="en-US" baseline="-25000" dirty="0"/>
            <a:t>2</a:t>
          </a:r>
          <a:r>
            <a:rPr lang="en-US" dirty="0"/>
            <a:t> delivered is the Atmospheric O</a:t>
          </a:r>
          <a:r>
            <a:rPr lang="en-US" baseline="-25000" dirty="0"/>
            <a:t>2</a:t>
          </a:r>
          <a:r>
            <a:rPr lang="en-US" dirty="0"/>
            <a:t> content at site</a:t>
          </a:r>
          <a:endParaRPr lang="en-IN" dirty="0"/>
        </a:p>
      </dgm:t>
    </dgm:pt>
    <dgm:pt modelId="{DDED4A59-BCBF-42A1-8852-C1818655995D}" type="parTrans" cxnId="{2245045B-516E-49FA-9F5A-03214F97FB3D}">
      <dgm:prSet/>
      <dgm:spPr/>
      <dgm:t>
        <a:bodyPr/>
        <a:lstStyle/>
        <a:p>
          <a:endParaRPr lang="en-IN"/>
        </a:p>
      </dgm:t>
    </dgm:pt>
    <dgm:pt modelId="{063A3774-4F98-411D-AB2D-00CF392471C1}" type="sibTrans" cxnId="{2245045B-516E-49FA-9F5A-03214F97FB3D}">
      <dgm:prSet/>
      <dgm:spPr/>
      <dgm:t>
        <a:bodyPr/>
        <a:lstStyle/>
        <a:p>
          <a:endParaRPr lang="en-IN"/>
        </a:p>
      </dgm:t>
    </dgm:pt>
    <dgm:pt modelId="{3939FE86-76D5-4F6B-B8B5-050661E439B9}">
      <dgm:prSet/>
      <dgm:spPr/>
      <dgm:t>
        <a:bodyPr/>
        <a:lstStyle/>
        <a:p>
          <a:r>
            <a:rPr lang="en-US" dirty="0"/>
            <a:t>FiO</a:t>
          </a:r>
          <a:r>
            <a:rPr lang="en-US" baseline="-25000" dirty="0"/>
            <a:t>2</a:t>
          </a:r>
          <a:r>
            <a:rPr lang="en-US" dirty="0"/>
            <a:t> delivery with the Reservoir bag is mathematically modelled, calibrated and verified in the Lab to provide +/- 5% accuracy</a:t>
          </a:r>
        </a:p>
      </dgm:t>
    </dgm:pt>
    <dgm:pt modelId="{45A57C5D-6652-4A16-B5C9-8DDA8B8B5520}" type="parTrans" cxnId="{B3508EFA-96E1-472A-94FC-AE7D34A3B409}">
      <dgm:prSet/>
      <dgm:spPr/>
      <dgm:t>
        <a:bodyPr/>
        <a:lstStyle/>
        <a:p>
          <a:endParaRPr lang="en-IN"/>
        </a:p>
      </dgm:t>
    </dgm:pt>
    <dgm:pt modelId="{E1712701-966B-43D8-950D-063344D9E7AA}" type="sibTrans" cxnId="{B3508EFA-96E1-472A-94FC-AE7D34A3B409}">
      <dgm:prSet/>
      <dgm:spPr/>
      <dgm:t>
        <a:bodyPr/>
        <a:lstStyle/>
        <a:p>
          <a:endParaRPr lang="en-IN"/>
        </a:p>
      </dgm:t>
    </dgm:pt>
    <dgm:pt modelId="{911BEC31-21A3-41BA-BE03-DC4A5537144A}">
      <dgm:prSet/>
      <dgm:spPr/>
      <dgm:t>
        <a:bodyPr/>
        <a:lstStyle/>
        <a:p>
          <a:r>
            <a:rPr lang="en-US" dirty="0"/>
            <a:t>Front-panel guides the user in setting the appropriate input O</a:t>
          </a:r>
          <a:r>
            <a:rPr lang="en-US" baseline="-25000" dirty="0"/>
            <a:t>2</a:t>
          </a:r>
          <a:r>
            <a:rPr lang="en-US" dirty="0"/>
            <a:t> flow rate from the O</a:t>
          </a:r>
          <a:r>
            <a:rPr lang="en-US" baseline="-25000" dirty="0"/>
            <a:t>2 </a:t>
          </a:r>
          <a:r>
            <a:rPr lang="en-US" dirty="0"/>
            <a:t>source for a given FiO</a:t>
          </a:r>
          <a:r>
            <a:rPr lang="en-US" baseline="-25000" dirty="0"/>
            <a:t>2</a:t>
          </a:r>
          <a:endParaRPr lang="en-US" dirty="0"/>
        </a:p>
      </dgm:t>
    </dgm:pt>
    <dgm:pt modelId="{65468923-EB2F-4A43-B47B-C7DB275671CB}" type="parTrans" cxnId="{B66974E3-A923-4377-A02B-41EEE0A5FB0B}">
      <dgm:prSet/>
      <dgm:spPr/>
      <dgm:t>
        <a:bodyPr/>
        <a:lstStyle/>
        <a:p>
          <a:endParaRPr lang="en-IN"/>
        </a:p>
      </dgm:t>
    </dgm:pt>
    <dgm:pt modelId="{06C3A509-9859-4571-9DC4-275B79A02547}" type="sibTrans" cxnId="{B66974E3-A923-4377-A02B-41EEE0A5FB0B}">
      <dgm:prSet/>
      <dgm:spPr/>
      <dgm:t>
        <a:bodyPr/>
        <a:lstStyle/>
        <a:p>
          <a:endParaRPr lang="en-IN"/>
        </a:p>
      </dgm:t>
    </dgm:pt>
    <dgm:pt modelId="{121C0575-A3B5-46EF-BBA0-28859FE913EA}">
      <dgm:prSet/>
      <dgm:spPr/>
      <dgm:t>
        <a:bodyPr/>
        <a:lstStyle/>
        <a:p>
          <a:r>
            <a:rPr lang="en-US" dirty="0"/>
            <a:t>The mathematical model provides for a possible O</a:t>
          </a:r>
          <a:r>
            <a:rPr lang="en-US" baseline="-25000" dirty="0"/>
            <a:t>2</a:t>
          </a:r>
          <a:r>
            <a:rPr lang="en-US" dirty="0"/>
            <a:t> concentrator as an O</a:t>
          </a:r>
          <a:r>
            <a:rPr lang="en-US" baseline="-25000" dirty="0"/>
            <a:t>2</a:t>
          </a:r>
          <a:r>
            <a:rPr lang="en-US" dirty="0"/>
            <a:t> source (purity &lt; 100%)</a:t>
          </a:r>
          <a:endParaRPr lang="en-IN" dirty="0"/>
        </a:p>
      </dgm:t>
    </dgm:pt>
    <dgm:pt modelId="{C6E739C4-FA0C-4C04-8ADE-77D6669E879C}" type="parTrans" cxnId="{E27C7BBA-DEF0-411B-B768-A8EEF6D6CBB8}">
      <dgm:prSet/>
      <dgm:spPr/>
      <dgm:t>
        <a:bodyPr/>
        <a:lstStyle/>
        <a:p>
          <a:endParaRPr lang="en-IN"/>
        </a:p>
      </dgm:t>
    </dgm:pt>
    <dgm:pt modelId="{807C9F06-26C5-4714-AF0E-FAA35F23D0FE}" type="sibTrans" cxnId="{E27C7BBA-DEF0-411B-B768-A8EEF6D6CBB8}">
      <dgm:prSet/>
      <dgm:spPr/>
      <dgm:t>
        <a:bodyPr/>
        <a:lstStyle/>
        <a:p>
          <a:endParaRPr lang="en-IN"/>
        </a:p>
      </dgm:t>
    </dgm:pt>
    <dgm:pt modelId="{494146FD-DC5D-4135-A14F-F45BD75183AB}">
      <dgm:prSet/>
      <dgm:spPr/>
      <dgm:t>
        <a:bodyPr/>
        <a:lstStyle/>
        <a:p>
          <a:r>
            <a:rPr lang="en-US"/>
            <a:t>Online Web-accessible FiO</a:t>
          </a:r>
          <a:r>
            <a:rPr lang="en-US" baseline="-25000"/>
            <a:t>2</a:t>
          </a:r>
          <a:r>
            <a:rPr lang="en-US"/>
            <a:t> calculator is also provided for exploration purposes</a:t>
          </a:r>
          <a:endParaRPr lang="en-IN" dirty="0"/>
        </a:p>
      </dgm:t>
    </dgm:pt>
    <dgm:pt modelId="{468D75F1-D5CD-4A4E-8276-27D494A7FE11}" type="parTrans" cxnId="{3A891136-1125-4698-8B47-55F70BF2F8C7}">
      <dgm:prSet/>
      <dgm:spPr/>
      <dgm:t>
        <a:bodyPr/>
        <a:lstStyle/>
        <a:p>
          <a:endParaRPr lang="en-IN"/>
        </a:p>
      </dgm:t>
    </dgm:pt>
    <dgm:pt modelId="{B3E54211-6A4C-4BAC-A783-0D3357DC12A2}" type="sibTrans" cxnId="{3A891136-1125-4698-8B47-55F70BF2F8C7}">
      <dgm:prSet/>
      <dgm:spPr/>
      <dgm:t>
        <a:bodyPr/>
        <a:lstStyle/>
        <a:p>
          <a:endParaRPr lang="en-IN"/>
        </a:p>
      </dgm:t>
    </dgm:pt>
    <dgm:pt modelId="{B8498B75-3F0D-42E4-A2CC-17988776AB90}" type="pres">
      <dgm:prSet presAssocID="{54A0968C-501E-476C-8A2A-7963BC303AE6}" presName="vert0" presStyleCnt="0">
        <dgm:presLayoutVars>
          <dgm:dir/>
          <dgm:animOne val="branch"/>
          <dgm:animLvl val="lvl"/>
        </dgm:presLayoutVars>
      </dgm:prSet>
      <dgm:spPr/>
    </dgm:pt>
    <dgm:pt modelId="{FCA72207-7344-44A8-B459-8B5681CC2781}" type="pres">
      <dgm:prSet presAssocID="{4F3DACAE-C556-4ACB-98C9-421295C9BAC7}" presName="thickLine" presStyleLbl="alignNode1" presStyleIdx="0" presStyleCnt="5"/>
      <dgm:spPr/>
    </dgm:pt>
    <dgm:pt modelId="{59E41C8E-A7F6-4905-8D8E-C9E92F1D1913}" type="pres">
      <dgm:prSet presAssocID="{4F3DACAE-C556-4ACB-98C9-421295C9BAC7}" presName="horz1" presStyleCnt="0"/>
      <dgm:spPr/>
    </dgm:pt>
    <dgm:pt modelId="{46AE9E6D-F5C6-4F1E-B865-AC45B6D35BC6}" type="pres">
      <dgm:prSet presAssocID="{4F3DACAE-C556-4ACB-98C9-421295C9BAC7}" presName="tx1" presStyleLbl="revTx" presStyleIdx="0" presStyleCnt="5"/>
      <dgm:spPr/>
    </dgm:pt>
    <dgm:pt modelId="{3273A2B4-05E3-4CED-90B1-3A027454D964}" type="pres">
      <dgm:prSet presAssocID="{4F3DACAE-C556-4ACB-98C9-421295C9BAC7}" presName="vert1" presStyleCnt="0"/>
      <dgm:spPr/>
    </dgm:pt>
    <dgm:pt modelId="{54FD0427-2CFC-4889-8475-663FB58E9ADE}" type="pres">
      <dgm:prSet presAssocID="{3939FE86-76D5-4F6B-B8B5-050661E439B9}" presName="thickLine" presStyleLbl="alignNode1" presStyleIdx="1" presStyleCnt="5"/>
      <dgm:spPr/>
    </dgm:pt>
    <dgm:pt modelId="{233299D4-271F-4A2B-83F3-497F94E26C98}" type="pres">
      <dgm:prSet presAssocID="{3939FE86-76D5-4F6B-B8B5-050661E439B9}" presName="horz1" presStyleCnt="0"/>
      <dgm:spPr/>
    </dgm:pt>
    <dgm:pt modelId="{1D178A78-7E82-4470-9582-B695C4E0EADA}" type="pres">
      <dgm:prSet presAssocID="{3939FE86-76D5-4F6B-B8B5-050661E439B9}" presName="tx1" presStyleLbl="revTx" presStyleIdx="1" presStyleCnt="5"/>
      <dgm:spPr/>
    </dgm:pt>
    <dgm:pt modelId="{3CEC1698-C101-4927-B7DB-528B626A5DFA}" type="pres">
      <dgm:prSet presAssocID="{3939FE86-76D5-4F6B-B8B5-050661E439B9}" presName="vert1" presStyleCnt="0"/>
      <dgm:spPr/>
    </dgm:pt>
    <dgm:pt modelId="{322F6A2D-9D22-4143-BF67-20419F85341A}" type="pres">
      <dgm:prSet presAssocID="{911BEC31-21A3-41BA-BE03-DC4A5537144A}" presName="thickLine" presStyleLbl="alignNode1" presStyleIdx="2" presStyleCnt="5"/>
      <dgm:spPr/>
    </dgm:pt>
    <dgm:pt modelId="{8040EBC7-C232-46E6-B8C0-128DFB69BAE3}" type="pres">
      <dgm:prSet presAssocID="{911BEC31-21A3-41BA-BE03-DC4A5537144A}" presName="horz1" presStyleCnt="0"/>
      <dgm:spPr/>
    </dgm:pt>
    <dgm:pt modelId="{52B4F83C-291E-4775-83CD-65481CF2BFD5}" type="pres">
      <dgm:prSet presAssocID="{911BEC31-21A3-41BA-BE03-DC4A5537144A}" presName="tx1" presStyleLbl="revTx" presStyleIdx="2" presStyleCnt="5"/>
      <dgm:spPr/>
    </dgm:pt>
    <dgm:pt modelId="{4EFE0D53-29D0-416C-957B-AFE56B7E609C}" type="pres">
      <dgm:prSet presAssocID="{911BEC31-21A3-41BA-BE03-DC4A5537144A}" presName="vert1" presStyleCnt="0"/>
      <dgm:spPr/>
    </dgm:pt>
    <dgm:pt modelId="{D4A63B9A-3C9B-4A31-B120-A0DECE84CDFD}" type="pres">
      <dgm:prSet presAssocID="{121C0575-A3B5-46EF-BBA0-28859FE913EA}" presName="thickLine" presStyleLbl="alignNode1" presStyleIdx="3" presStyleCnt="5"/>
      <dgm:spPr/>
    </dgm:pt>
    <dgm:pt modelId="{00A2B706-C3F4-43E3-BA49-6BE67EF037A4}" type="pres">
      <dgm:prSet presAssocID="{121C0575-A3B5-46EF-BBA0-28859FE913EA}" presName="horz1" presStyleCnt="0"/>
      <dgm:spPr/>
    </dgm:pt>
    <dgm:pt modelId="{48ACA0B2-5C21-435B-8F2E-712E6A3757E7}" type="pres">
      <dgm:prSet presAssocID="{121C0575-A3B5-46EF-BBA0-28859FE913EA}" presName="tx1" presStyleLbl="revTx" presStyleIdx="3" presStyleCnt="5"/>
      <dgm:spPr/>
    </dgm:pt>
    <dgm:pt modelId="{5F6CAE22-9E2B-417E-8E84-0F0B69703EF5}" type="pres">
      <dgm:prSet presAssocID="{121C0575-A3B5-46EF-BBA0-28859FE913EA}" presName="vert1" presStyleCnt="0"/>
      <dgm:spPr/>
    </dgm:pt>
    <dgm:pt modelId="{421D72DF-D491-4775-AB03-8C30389E9749}" type="pres">
      <dgm:prSet presAssocID="{494146FD-DC5D-4135-A14F-F45BD75183AB}" presName="thickLine" presStyleLbl="alignNode1" presStyleIdx="4" presStyleCnt="5"/>
      <dgm:spPr/>
    </dgm:pt>
    <dgm:pt modelId="{F9DA84D2-5F19-426E-8069-6F4EAD6A359E}" type="pres">
      <dgm:prSet presAssocID="{494146FD-DC5D-4135-A14F-F45BD75183AB}" presName="horz1" presStyleCnt="0"/>
      <dgm:spPr/>
    </dgm:pt>
    <dgm:pt modelId="{D2A335C7-C339-40BB-9DD8-58298CA9D64A}" type="pres">
      <dgm:prSet presAssocID="{494146FD-DC5D-4135-A14F-F45BD75183AB}" presName="tx1" presStyleLbl="revTx" presStyleIdx="4" presStyleCnt="5"/>
      <dgm:spPr/>
    </dgm:pt>
    <dgm:pt modelId="{A40A89AB-4A76-4D47-9413-546C3760AEEC}" type="pres">
      <dgm:prSet presAssocID="{494146FD-DC5D-4135-A14F-F45BD75183AB}" presName="vert1" presStyleCnt="0"/>
      <dgm:spPr/>
    </dgm:pt>
  </dgm:ptLst>
  <dgm:cxnLst>
    <dgm:cxn modelId="{3A891136-1125-4698-8B47-55F70BF2F8C7}" srcId="{54A0968C-501E-476C-8A2A-7963BC303AE6}" destId="{494146FD-DC5D-4135-A14F-F45BD75183AB}" srcOrd="4" destOrd="0" parTransId="{468D75F1-D5CD-4A4E-8276-27D494A7FE11}" sibTransId="{B3E54211-6A4C-4BAC-A783-0D3357DC12A2}"/>
    <dgm:cxn modelId="{2245045B-516E-49FA-9F5A-03214F97FB3D}" srcId="{54A0968C-501E-476C-8A2A-7963BC303AE6}" destId="{4F3DACAE-C556-4ACB-98C9-421295C9BAC7}" srcOrd="0" destOrd="0" parTransId="{DDED4A59-BCBF-42A1-8852-C1818655995D}" sibTransId="{063A3774-4F98-411D-AB2D-00CF392471C1}"/>
    <dgm:cxn modelId="{A30C3985-C517-456A-9D8F-ADBEEC9630E7}" type="presOf" srcId="{911BEC31-21A3-41BA-BE03-DC4A5537144A}" destId="{52B4F83C-291E-4775-83CD-65481CF2BFD5}" srcOrd="0" destOrd="0" presId="urn:microsoft.com/office/officeart/2008/layout/LinedList"/>
    <dgm:cxn modelId="{A260F88D-DF77-44AE-A33E-9F7A08E6B07A}" type="presOf" srcId="{3939FE86-76D5-4F6B-B8B5-050661E439B9}" destId="{1D178A78-7E82-4470-9582-B695C4E0EADA}" srcOrd="0" destOrd="0" presId="urn:microsoft.com/office/officeart/2008/layout/LinedList"/>
    <dgm:cxn modelId="{E27C7BBA-DEF0-411B-B768-A8EEF6D6CBB8}" srcId="{54A0968C-501E-476C-8A2A-7963BC303AE6}" destId="{121C0575-A3B5-46EF-BBA0-28859FE913EA}" srcOrd="3" destOrd="0" parTransId="{C6E739C4-FA0C-4C04-8ADE-77D6669E879C}" sibTransId="{807C9F06-26C5-4714-AF0E-FAA35F23D0FE}"/>
    <dgm:cxn modelId="{AE4644D0-077A-4134-8960-2709DA616CA0}" type="presOf" srcId="{54A0968C-501E-476C-8A2A-7963BC303AE6}" destId="{B8498B75-3F0D-42E4-A2CC-17988776AB90}" srcOrd="0" destOrd="0" presId="urn:microsoft.com/office/officeart/2008/layout/LinedList"/>
    <dgm:cxn modelId="{E91838DE-49BD-4E61-89D4-FFA55A859FED}" type="presOf" srcId="{494146FD-DC5D-4135-A14F-F45BD75183AB}" destId="{D2A335C7-C339-40BB-9DD8-58298CA9D64A}" srcOrd="0" destOrd="0" presId="urn:microsoft.com/office/officeart/2008/layout/LinedList"/>
    <dgm:cxn modelId="{B66974E3-A923-4377-A02B-41EEE0A5FB0B}" srcId="{54A0968C-501E-476C-8A2A-7963BC303AE6}" destId="{911BEC31-21A3-41BA-BE03-DC4A5537144A}" srcOrd="2" destOrd="0" parTransId="{65468923-EB2F-4A43-B47B-C7DB275671CB}" sibTransId="{06C3A509-9859-4571-9DC4-275B79A02547}"/>
    <dgm:cxn modelId="{1112C2E9-BE5D-4246-908F-A24BD6A3E88A}" type="presOf" srcId="{4F3DACAE-C556-4ACB-98C9-421295C9BAC7}" destId="{46AE9E6D-F5C6-4F1E-B865-AC45B6D35BC6}" srcOrd="0" destOrd="0" presId="urn:microsoft.com/office/officeart/2008/layout/LinedList"/>
    <dgm:cxn modelId="{B6ED4BEA-0490-4D5E-87A2-403BAC1E31D6}" type="presOf" srcId="{121C0575-A3B5-46EF-BBA0-28859FE913EA}" destId="{48ACA0B2-5C21-435B-8F2E-712E6A3757E7}" srcOrd="0" destOrd="0" presId="urn:microsoft.com/office/officeart/2008/layout/LinedList"/>
    <dgm:cxn modelId="{B3508EFA-96E1-472A-94FC-AE7D34A3B409}" srcId="{54A0968C-501E-476C-8A2A-7963BC303AE6}" destId="{3939FE86-76D5-4F6B-B8B5-050661E439B9}" srcOrd="1" destOrd="0" parTransId="{45A57C5D-6652-4A16-B5C9-8DDA8B8B5520}" sibTransId="{E1712701-966B-43D8-950D-063344D9E7AA}"/>
    <dgm:cxn modelId="{A01979CC-1CDD-4DB0-B7AE-B2D0DB3CA0EB}" type="presParOf" srcId="{B8498B75-3F0D-42E4-A2CC-17988776AB90}" destId="{FCA72207-7344-44A8-B459-8B5681CC2781}" srcOrd="0" destOrd="0" presId="urn:microsoft.com/office/officeart/2008/layout/LinedList"/>
    <dgm:cxn modelId="{25AF0412-4666-48C3-B8CF-F0D6EF8EA66B}" type="presParOf" srcId="{B8498B75-3F0D-42E4-A2CC-17988776AB90}" destId="{59E41C8E-A7F6-4905-8D8E-C9E92F1D1913}" srcOrd="1" destOrd="0" presId="urn:microsoft.com/office/officeart/2008/layout/LinedList"/>
    <dgm:cxn modelId="{FC87A00B-33BF-410E-A253-5CCC804AF312}" type="presParOf" srcId="{59E41C8E-A7F6-4905-8D8E-C9E92F1D1913}" destId="{46AE9E6D-F5C6-4F1E-B865-AC45B6D35BC6}" srcOrd="0" destOrd="0" presId="urn:microsoft.com/office/officeart/2008/layout/LinedList"/>
    <dgm:cxn modelId="{AD5B191F-6CE1-45DB-A1BE-DB780963D21E}" type="presParOf" srcId="{59E41C8E-A7F6-4905-8D8E-C9E92F1D1913}" destId="{3273A2B4-05E3-4CED-90B1-3A027454D964}" srcOrd="1" destOrd="0" presId="urn:microsoft.com/office/officeart/2008/layout/LinedList"/>
    <dgm:cxn modelId="{4D80A112-BD7A-4B44-AAF0-7E655A1B2EDC}" type="presParOf" srcId="{B8498B75-3F0D-42E4-A2CC-17988776AB90}" destId="{54FD0427-2CFC-4889-8475-663FB58E9ADE}" srcOrd="2" destOrd="0" presId="urn:microsoft.com/office/officeart/2008/layout/LinedList"/>
    <dgm:cxn modelId="{AAA4E322-16E3-490E-9C1E-D3573B04D93B}" type="presParOf" srcId="{B8498B75-3F0D-42E4-A2CC-17988776AB90}" destId="{233299D4-271F-4A2B-83F3-497F94E26C98}" srcOrd="3" destOrd="0" presId="urn:microsoft.com/office/officeart/2008/layout/LinedList"/>
    <dgm:cxn modelId="{1897B491-CF4D-4A53-B0D7-2BF152EC8593}" type="presParOf" srcId="{233299D4-271F-4A2B-83F3-497F94E26C98}" destId="{1D178A78-7E82-4470-9582-B695C4E0EADA}" srcOrd="0" destOrd="0" presId="urn:microsoft.com/office/officeart/2008/layout/LinedList"/>
    <dgm:cxn modelId="{CFA49F6D-4B15-4EE3-81B5-F293D074A411}" type="presParOf" srcId="{233299D4-271F-4A2B-83F3-497F94E26C98}" destId="{3CEC1698-C101-4927-B7DB-528B626A5DFA}" srcOrd="1" destOrd="0" presId="urn:microsoft.com/office/officeart/2008/layout/LinedList"/>
    <dgm:cxn modelId="{619BB1D8-7517-4C6E-B5FE-96DA14158ABE}" type="presParOf" srcId="{B8498B75-3F0D-42E4-A2CC-17988776AB90}" destId="{322F6A2D-9D22-4143-BF67-20419F85341A}" srcOrd="4" destOrd="0" presId="urn:microsoft.com/office/officeart/2008/layout/LinedList"/>
    <dgm:cxn modelId="{D843DC84-5285-4ADF-9341-BE5E70A3E1AC}" type="presParOf" srcId="{B8498B75-3F0D-42E4-A2CC-17988776AB90}" destId="{8040EBC7-C232-46E6-B8C0-128DFB69BAE3}" srcOrd="5" destOrd="0" presId="urn:microsoft.com/office/officeart/2008/layout/LinedList"/>
    <dgm:cxn modelId="{7B9F75DE-305C-491F-8DE0-22D82A76E7DE}" type="presParOf" srcId="{8040EBC7-C232-46E6-B8C0-128DFB69BAE3}" destId="{52B4F83C-291E-4775-83CD-65481CF2BFD5}" srcOrd="0" destOrd="0" presId="urn:microsoft.com/office/officeart/2008/layout/LinedList"/>
    <dgm:cxn modelId="{6CFC79B0-3D06-47C7-AE6B-95EDB68BEB55}" type="presParOf" srcId="{8040EBC7-C232-46E6-B8C0-128DFB69BAE3}" destId="{4EFE0D53-29D0-416C-957B-AFE56B7E609C}" srcOrd="1" destOrd="0" presId="urn:microsoft.com/office/officeart/2008/layout/LinedList"/>
    <dgm:cxn modelId="{72A9EB20-4416-4B80-99CF-945A08062A75}" type="presParOf" srcId="{B8498B75-3F0D-42E4-A2CC-17988776AB90}" destId="{D4A63B9A-3C9B-4A31-B120-A0DECE84CDFD}" srcOrd="6" destOrd="0" presId="urn:microsoft.com/office/officeart/2008/layout/LinedList"/>
    <dgm:cxn modelId="{4A23A6B5-D7ED-4E42-B656-1F36A3719F5A}" type="presParOf" srcId="{B8498B75-3F0D-42E4-A2CC-17988776AB90}" destId="{00A2B706-C3F4-43E3-BA49-6BE67EF037A4}" srcOrd="7" destOrd="0" presId="urn:microsoft.com/office/officeart/2008/layout/LinedList"/>
    <dgm:cxn modelId="{C74BB81F-7BBF-41C2-BDB6-66C50A41C348}" type="presParOf" srcId="{00A2B706-C3F4-43E3-BA49-6BE67EF037A4}" destId="{48ACA0B2-5C21-435B-8F2E-712E6A3757E7}" srcOrd="0" destOrd="0" presId="urn:microsoft.com/office/officeart/2008/layout/LinedList"/>
    <dgm:cxn modelId="{F8A3A9B5-4285-4AF1-BFD4-5F93EEB6CDA8}" type="presParOf" srcId="{00A2B706-C3F4-43E3-BA49-6BE67EF037A4}" destId="{5F6CAE22-9E2B-417E-8E84-0F0B69703EF5}" srcOrd="1" destOrd="0" presId="urn:microsoft.com/office/officeart/2008/layout/LinedList"/>
    <dgm:cxn modelId="{DA129C55-F35F-4A79-A1CB-A87D043F2397}" type="presParOf" srcId="{B8498B75-3F0D-42E4-A2CC-17988776AB90}" destId="{421D72DF-D491-4775-AB03-8C30389E9749}" srcOrd="8" destOrd="0" presId="urn:microsoft.com/office/officeart/2008/layout/LinedList"/>
    <dgm:cxn modelId="{BC7D63F0-5AC5-4F69-82EB-FF2D00E2FCC6}" type="presParOf" srcId="{B8498B75-3F0D-42E4-A2CC-17988776AB90}" destId="{F9DA84D2-5F19-426E-8069-6F4EAD6A359E}" srcOrd="9" destOrd="0" presId="urn:microsoft.com/office/officeart/2008/layout/LinedList"/>
    <dgm:cxn modelId="{F4AE2E19-A406-4E6C-BBFB-2BC3D959E128}" type="presParOf" srcId="{F9DA84D2-5F19-426E-8069-6F4EAD6A359E}" destId="{D2A335C7-C339-40BB-9DD8-58298CA9D64A}" srcOrd="0" destOrd="0" presId="urn:microsoft.com/office/officeart/2008/layout/LinedList"/>
    <dgm:cxn modelId="{CFEB97AA-996F-4870-807C-3EE54F733D50}" type="presParOf" srcId="{F9DA84D2-5F19-426E-8069-6F4EAD6A359E}" destId="{A40A89AB-4A76-4D47-9413-546C3760AE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CDCF1D-521A-4666-91F9-19D805111B95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E91B5193-715F-4D8E-8F10-C7CC5178E01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robust, portable respiration support system for remote Primary Health Centers in India and other developing countries.</a:t>
          </a:r>
          <a:endParaRPr lang="en-IN" dirty="0">
            <a:solidFill>
              <a:schemeClr val="tx1"/>
            </a:solidFill>
          </a:endParaRPr>
        </a:p>
      </dgm:t>
    </dgm:pt>
    <dgm:pt modelId="{16582A20-2C17-42D5-A30B-843F4F35CDF0}" type="parTrans" cxnId="{A9FBD413-0386-42ED-B242-ADFC538E181F}">
      <dgm:prSet/>
      <dgm:spPr/>
      <dgm:t>
        <a:bodyPr/>
        <a:lstStyle/>
        <a:p>
          <a:endParaRPr lang="en-IN"/>
        </a:p>
      </dgm:t>
    </dgm:pt>
    <dgm:pt modelId="{2C68AA2B-8AAC-4AAE-967D-CDC54E84D46E}" type="sibTrans" cxnId="{A9FBD413-0386-42ED-B242-ADFC538E181F}">
      <dgm:prSet/>
      <dgm:spPr/>
      <dgm:t>
        <a:bodyPr/>
        <a:lstStyle/>
        <a:p>
          <a:endParaRPr lang="en-IN"/>
        </a:p>
      </dgm:t>
    </dgm:pt>
    <dgm:pt modelId="{DC828CEC-AADB-47A0-997B-2086B9088D7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system that works in a harsh uncontrolled environment and as a travel ventilator without piped compressed air or piped oxygen.</a:t>
          </a:r>
          <a:endParaRPr lang="en-IN" dirty="0">
            <a:solidFill>
              <a:schemeClr val="tx1"/>
            </a:solidFill>
          </a:endParaRPr>
        </a:p>
      </dgm:t>
    </dgm:pt>
    <dgm:pt modelId="{2E2665F7-83F3-473E-B8E2-A0D9EFA38826}" type="parTrans" cxnId="{8C2D68D3-1437-478E-A94A-527C75C5489B}">
      <dgm:prSet/>
      <dgm:spPr/>
      <dgm:t>
        <a:bodyPr/>
        <a:lstStyle/>
        <a:p>
          <a:endParaRPr lang="en-IN"/>
        </a:p>
      </dgm:t>
    </dgm:pt>
    <dgm:pt modelId="{04D3AB50-2C6E-41B0-95CA-B01127E9AD0F}" type="sibTrans" cxnId="{8C2D68D3-1437-478E-A94A-527C75C5489B}">
      <dgm:prSet/>
      <dgm:spPr/>
      <dgm:t>
        <a:bodyPr/>
        <a:lstStyle/>
        <a:p>
          <a:endParaRPr lang="en-IN"/>
        </a:p>
      </dgm:t>
    </dgm:pt>
    <dgm:pt modelId="{31EF5374-095B-4574-A123-0F3B130FBB5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system that requires minimum training.</a:t>
          </a:r>
        </a:p>
        <a:p>
          <a:r>
            <a:rPr lang="en-US" dirty="0">
              <a:solidFill>
                <a:schemeClr val="tx1"/>
              </a:solidFill>
            </a:rPr>
            <a:t>Fits budget of the bottom of the pyramid.</a:t>
          </a:r>
          <a:endParaRPr lang="en-IN" dirty="0">
            <a:solidFill>
              <a:schemeClr val="tx1"/>
            </a:solidFill>
          </a:endParaRPr>
        </a:p>
      </dgm:t>
    </dgm:pt>
    <dgm:pt modelId="{1AC0633A-BE1F-4B30-9824-DD0CEB0544F1}" type="parTrans" cxnId="{F41FF738-634A-4AE9-9881-7E4F670DCD64}">
      <dgm:prSet/>
      <dgm:spPr/>
      <dgm:t>
        <a:bodyPr/>
        <a:lstStyle/>
        <a:p>
          <a:endParaRPr lang="en-IN"/>
        </a:p>
      </dgm:t>
    </dgm:pt>
    <dgm:pt modelId="{7D70E3D9-7A22-4B2D-81C3-8F20A1C70996}" type="sibTrans" cxnId="{F41FF738-634A-4AE9-9881-7E4F670DCD64}">
      <dgm:prSet/>
      <dgm:spPr/>
      <dgm:t>
        <a:bodyPr/>
        <a:lstStyle/>
        <a:p>
          <a:endParaRPr lang="en-IN"/>
        </a:p>
      </dgm:t>
    </dgm:pt>
    <dgm:pt modelId="{2E98D346-DAE9-4C2C-88A6-911E81180286}" type="pres">
      <dgm:prSet presAssocID="{05CDCF1D-521A-4666-91F9-19D805111B95}" presName="linear" presStyleCnt="0">
        <dgm:presLayoutVars>
          <dgm:animLvl val="lvl"/>
          <dgm:resizeHandles val="exact"/>
        </dgm:presLayoutVars>
      </dgm:prSet>
      <dgm:spPr/>
    </dgm:pt>
    <dgm:pt modelId="{D1CD97B9-5504-473D-A5FB-51CB6B32CBC0}" type="pres">
      <dgm:prSet presAssocID="{E91B5193-715F-4D8E-8F10-C7CC5178E0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43DDD8F-7606-4C0F-A38D-F6343142D541}" type="pres">
      <dgm:prSet presAssocID="{2C68AA2B-8AAC-4AAE-967D-CDC54E84D46E}" presName="spacer" presStyleCnt="0"/>
      <dgm:spPr/>
    </dgm:pt>
    <dgm:pt modelId="{EF1E625E-CE75-461A-9784-A81865AF76E4}" type="pres">
      <dgm:prSet presAssocID="{DC828CEC-AADB-47A0-997B-2086B9088D7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8C6F6A5-BA0F-4553-AE12-71F8855C8EAA}" type="pres">
      <dgm:prSet presAssocID="{04D3AB50-2C6E-41B0-95CA-B01127E9AD0F}" presName="spacer" presStyleCnt="0"/>
      <dgm:spPr/>
    </dgm:pt>
    <dgm:pt modelId="{07422179-C12A-4519-9797-1B4CFA56FCD6}" type="pres">
      <dgm:prSet presAssocID="{31EF5374-095B-4574-A123-0F3B130FBB5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62CFB0E-554B-4E2B-B475-A24A307D98EE}" type="presOf" srcId="{E91B5193-715F-4D8E-8F10-C7CC5178E012}" destId="{D1CD97B9-5504-473D-A5FB-51CB6B32CBC0}" srcOrd="0" destOrd="0" presId="urn:microsoft.com/office/officeart/2005/8/layout/vList2"/>
    <dgm:cxn modelId="{C2BA4D0F-1D4C-4F51-A9D3-FC2504C5C7ED}" type="presOf" srcId="{DC828CEC-AADB-47A0-997B-2086B9088D77}" destId="{EF1E625E-CE75-461A-9784-A81865AF76E4}" srcOrd="0" destOrd="0" presId="urn:microsoft.com/office/officeart/2005/8/layout/vList2"/>
    <dgm:cxn modelId="{A9FBD413-0386-42ED-B242-ADFC538E181F}" srcId="{05CDCF1D-521A-4666-91F9-19D805111B95}" destId="{E91B5193-715F-4D8E-8F10-C7CC5178E012}" srcOrd="0" destOrd="0" parTransId="{16582A20-2C17-42D5-A30B-843F4F35CDF0}" sibTransId="{2C68AA2B-8AAC-4AAE-967D-CDC54E84D46E}"/>
    <dgm:cxn modelId="{F41FF738-634A-4AE9-9881-7E4F670DCD64}" srcId="{05CDCF1D-521A-4666-91F9-19D805111B95}" destId="{31EF5374-095B-4574-A123-0F3B130FBB51}" srcOrd="2" destOrd="0" parTransId="{1AC0633A-BE1F-4B30-9824-DD0CEB0544F1}" sibTransId="{7D70E3D9-7A22-4B2D-81C3-8F20A1C70996}"/>
    <dgm:cxn modelId="{864A719C-8543-4153-BEAE-DF89E91A8BAB}" type="presOf" srcId="{05CDCF1D-521A-4666-91F9-19D805111B95}" destId="{2E98D346-DAE9-4C2C-88A6-911E81180286}" srcOrd="0" destOrd="0" presId="urn:microsoft.com/office/officeart/2005/8/layout/vList2"/>
    <dgm:cxn modelId="{8C2D68D3-1437-478E-A94A-527C75C5489B}" srcId="{05CDCF1D-521A-4666-91F9-19D805111B95}" destId="{DC828CEC-AADB-47A0-997B-2086B9088D77}" srcOrd="1" destOrd="0" parTransId="{2E2665F7-83F3-473E-B8E2-A0D9EFA38826}" sibTransId="{04D3AB50-2C6E-41B0-95CA-B01127E9AD0F}"/>
    <dgm:cxn modelId="{E61EF1D4-ACF0-4F6E-8079-C1EBC40667D3}" type="presOf" srcId="{31EF5374-095B-4574-A123-0F3B130FBB51}" destId="{07422179-C12A-4519-9797-1B4CFA56FCD6}" srcOrd="0" destOrd="0" presId="urn:microsoft.com/office/officeart/2005/8/layout/vList2"/>
    <dgm:cxn modelId="{8FD1D513-690B-4E03-B03C-6E17905D705B}" type="presParOf" srcId="{2E98D346-DAE9-4C2C-88A6-911E81180286}" destId="{D1CD97B9-5504-473D-A5FB-51CB6B32CBC0}" srcOrd="0" destOrd="0" presId="urn:microsoft.com/office/officeart/2005/8/layout/vList2"/>
    <dgm:cxn modelId="{AAAA3FA4-A3F8-45DF-8A49-E5DAED1B34D8}" type="presParOf" srcId="{2E98D346-DAE9-4C2C-88A6-911E81180286}" destId="{B43DDD8F-7606-4C0F-A38D-F6343142D541}" srcOrd="1" destOrd="0" presId="urn:microsoft.com/office/officeart/2005/8/layout/vList2"/>
    <dgm:cxn modelId="{9CC69E9C-9D2A-44B9-96FB-6149645F1D9E}" type="presParOf" srcId="{2E98D346-DAE9-4C2C-88A6-911E81180286}" destId="{EF1E625E-CE75-461A-9784-A81865AF76E4}" srcOrd="2" destOrd="0" presId="urn:microsoft.com/office/officeart/2005/8/layout/vList2"/>
    <dgm:cxn modelId="{EFB9737C-71F0-4F09-9F27-9139F7289053}" type="presParOf" srcId="{2E98D346-DAE9-4C2C-88A6-911E81180286}" destId="{28C6F6A5-BA0F-4553-AE12-71F8855C8EAA}" srcOrd="3" destOrd="0" presId="urn:microsoft.com/office/officeart/2005/8/layout/vList2"/>
    <dgm:cxn modelId="{DC3A81D3-6CAA-4275-BD77-C269FA1AA73B}" type="presParOf" srcId="{2E98D346-DAE9-4C2C-88A6-911E81180286}" destId="{07422179-C12A-4519-9797-1B4CFA56FCD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513A482-6B37-4F46-B8B9-2D00E02087C6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1D7A0104-FFE9-404D-B24E-E5832C4C8CC0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An online, sine-wave, external battery UPS recommended to continue operation during power outages</a:t>
          </a:r>
          <a:endParaRPr lang="en-IN" sz="2000" dirty="0"/>
        </a:p>
      </dgm:t>
    </dgm:pt>
    <dgm:pt modelId="{A4DEBFF0-8A34-4BEC-9931-0DDDF81117CC}" type="parTrans" cxnId="{AECF90A5-B8A5-478C-9669-D6CA2DDAF580}">
      <dgm:prSet/>
      <dgm:spPr/>
      <dgm:t>
        <a:bodyPr/>
        <a:lstStyle/>
        <a:p>
          <a:endParaRPr lang="en-IN"/>
        </a:p>
      </dgm:t>
    </dgm:pt>
    <dgm:pt modelId="{5B802844-82A8-4842-A3EA-A8F4AB297E7B}" type="sibTrans" cxnId="{AECF90A5-B8A5-478C-9669-D6CA2DDAF580}">
      <dgm:prSet/>
      <dgm:spPr/>
      <dgm:t>
        <a:bodyPr/>
        <a:lstStyle/>
        <a:p>
          <a:endParaRPr lang="en-IN"/>
        </a:p>
      </dgm:t>
    </dgm:pt>
    <dgm:pt modelId="{ACF0AA20-4879-4E65-BB85-D5E78695B65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50 AH Car battery is sufficient to run the system for 5+ hours</a:t>
          </a:r>
          <a:endParaRPr lang="en-IN" sz="2000"/>
        </a:p>
      </dgm:t>
    </dgm:pt>
    <dgm:pt modelId="{896084A5-E5F5-419E-BEE0-8DA9749662E2}" type="parTrans" cxnId="{D99BA0AD-11AE-4107-BF17-8B96F6DDA6B9}">
      <dgm:prSet/>
      <dgm:spPr/>
      <dgm:t>
        <a:bodyPr/>
        <a:lstStyle/>
        <a:p>
          <a:endParaRPr lang="en-IN"/>
        </a:p>
      </dgm:t>
    </dgm:pt>
    <dgm:pt modelId="{A4A908F1-496E-426B-B2C7-1D0DF6C71B12}" type="sibTrans" cxnId="{D99BA0AD-11AE-4107-BF17-8B96F6DDA6B9}">
      <dgm:prSet/>
      <dgm:spPr/>
      <dgm:t>
        <a:bodyPr/>
        <a:lstStyle/>
        <a:p>
          <a:endParaRPr lang="en-IN"/>
        </a:p>
      </dgm:t>
    </dgm:pt>
    <dgm:pt modelId="{D82B01D3-ADA1-46D0-8FB4-3B5D43F050F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100 AH Tubular battery is sufficient to run the system for 10+ hours</a:t>
          </a:r>
          <a:endParaRPr lang="en-IN" sz="2000" dirty="0"/>
        </a:p>
      </dgm:t>
    </dgm:pt>
    <dgm:pt modelId="{EF07DD1A-DC65-497F-A606-63B9CBD5C539}" type="parTrans" cxnId="{78B56541-6F9E-4D4E-A832-2E6DB946AB6C}">
      <dgm:prSet/>
      <dgm:spPr/>
      <dgm:t>
        <a:bodyPr/>
        <a:lstStyle/>
        <a:p>
          <a:endParaRPr lang="en-IN"/>
        </a:p>
      </dgm:t>
    </dgm:pt>
    <dgm:pt modelId="{A8B376D9-C70F-41D2-81C8-00CFE43CA250}" type="sibTrans" cxnId="{78B56541-6F9E-4D4E-A832-2E6DB946AB6C}">
      <dgm:prSet/>
      <dgm:spPr/>
      <dgm:t>
        <a:bodyPr/>
        <a:lstStyle/>
        <a:p>
          <a:endParaRPr lang="en-IN"/>
        </a:p>
      </dgm:t>
    </dgm:pt>
    <dgm:pt modelId="{D26DA28B-3ECC-42FA-93CE-56002B233168}" type="pres">
      <dgm:prSet presAssocID="{6513A482-6B37-4F46-B8B9-2D00E02087C6}" presName="root" presStyleCnt="0">
        <dgm:presLayoutVars>
          <dgm:dir/>
          <dgm:resizeHandles val="exact"/>
        </dgm:presLayoutVars>
      </dgm:prSet>
      <dgm:spPr/>
    </dgm:pt>
    <dgm:pt modelId="{44D35EEE-3254-4870-B89A-C367EC202DDC}" type="pres">
      <dgm:prSet presAssocID="{1D7A0104-FFE9-404D-B24E-E5832C4C8CC0}" presName="compNode" presStyleCnt="0"/>
      <dgm:spPr/>
    </dgm:pt>
    <dgm:pt modelId="{2C67D888-1EE2-427C-B2D8-50FEE86B051E}" type="pres">
      <dgm:prSet presAssocID="{1D7A0104-FFE9-404D-B24E-E5832C4C8CC0}" presName="bgRect" presStyleLbl="bgShp" presStyleIdx="0" presStyleCnt="3"/>
      <dgm:spPr/>
    </dgm:pt>
    <dgm:pt modelId="{F218C7C0-59A7-4BC2-823C-97E110713BC4}" type="pres">
      <dgm:prSet presAssocID="{1D7A0104-FFE9-404D-B24E-E5832C4C8C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iodic Graph with solid fill"/>
        </a:ext>
      </dgm:extLst>
    </dgm:pt>
    <dgm:pt modelId="{ACEE3F3B-9920-4BEE-AD31-09FB194679C6}" type="pres">
      <dgm:prSet presAssocID="{1D7A0104-FFE9-404D-B24E-E5832C4C8CC0}" presName="spaceRect" presStyleCnt="0"/>
      <dgm:spPr/>
    </dgm:pt>
    <dgm:pt modelId="{E1280866-BA5C-49A0-B939-A11D776A1AE3}" type="pres">
      <dgm:prSet presAssocID="{1D7A0104-FFE9-404D-B24E-E5832C4C8CC0}" presName="parTx" presStyleLbl="revTx" presStyleIdx="0" presStyleCnt="3">
        <dgm:presLayoutVars>
          <dgm:chMax val="0"/>
          <dgm:chPref val="0"/>
        </dgm:presLayoutVars>
      </dgm:prSet>
      <dgm:spPr/>
    </dgm:pt>
    <dgm:pt modelId="{D0AE8933-EA35-41B2-AF0D-9F1935DC5DCF}" type="pres">
      <dgm:prSet presAssocID="{5B802844-82A8-4842-A3EA-A8F4AB297E7B}" presName="sibTrans" presStyleCnt="0"/>
      <dgm:spPr/>
    </dgm:pt>
    <dgm:pt modelId="{0163A678-687E-4D13-9CB4-D718DECD9404}" type="pres">
      <dgm:prSet presAssocID="{ACF0AA20-4879-4E65-BB85-D5E78695B65D}" presName="compNode" presStyleCnt="0"/>
      <dgm:spPr/>
    </dgm:pt>
    <dgm:pt modelId="{6923B446-42EB-443E-951E-D026DE0BFD53}" type="pres">
      <dgm:prSet presAssocID="{ACF0AA20-4879-4E65-BB85-D5E78695B65D}" presName="bgRect" presStyleLbl="bgShp" presStyleIdx="1" presStyleCnt="3"/>
      <dgm:spPr/>
    </dgm:pt>
    <dgm:pt modelId="{850B3E5A-C975-43C3-A362-558F10BCFBBF}" type="pres">
      <dgm:prSet presAssocID="{ACF0AA20-4879-4E65-BB85-D5E78695B6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y outline"/>
        </a:ext>
      </dgm:extLst>
    </dgm:pt>
    <dgm:pt modelId="{BAA877B2-93EB-4D05-9791-00B88A62E0C9}" type="pres">
      <dgm:prSet presAssocID="{ACF0AA20-4879-4E65-BB85-D5E78695B65D}" presName="spaceRect" presStyleCnt="0"/>
      <dgm:spPr/>
    </dgm:pt>
    <dgm:pt modelId="{FB4720B0-D2A6-459B-88C8-7958B969D057}" type="pres">
      <dgm:prSet presAssocID="{ACF0AA20-4879-4E65-BB85-D5E78695B65D}" presName="parTx" presStyleLbl="revTx" presStyleIdx="1" presStyleCnt="3">
        <dgm:presLayoutVars>
          <dgm:chMax val="0"/>
          <dgm:chPref val="0"/>
        </dgm:presLayoutVars>
      </dgm:prSet>
      <dgm:spPr/>
    </dgm:pt>
    <dgm:pt modelId="{87A85765-07E4-480B-973C-620CB990CD82}" type="pres">
      <dgm:prSet presAssocID="{A4A908F1-496E-426B-B2C7-1D0DF6C71B12}" presName="sibTrans" presStyleCnt="0"/>
      <dgm:spPr/>
    </dgm:pt>
    <dgm:pt modelId="{27C04D76-F2BB-4DC3-9B83-17D9F94920EB}" type="pres">
      <dgm:prSet presAssocID="{D82B01D3-ADA1-46D0-8FB4-3B5D43F050FA}" presName="compNode" presStyleCnt="0"/>
      <dgm:spPr/>
    </dgm:pt>
    <dgm:pt modelId="{9D1648F5-1C1E-4459-A776-F7F8C3BCCBC7}" type="pres">
      <dgm:prSet presAssocID="{D82B01D3-ADA1-46D0-8FB4-3B5D43F050FA}" presName="bgRect" presStyleLbl="bgShp" presStyleIdx="2" presStyleCnt="3"/>
      <dgm:spPr/>
    </dgm:pt>
    <dgm:pt modelId="{F0420365-5D58-4268-9FD3-0386164FA5F7}" type="pres">
      <dgm:prSet presAssocID="{D82B01D3-ADA1-46D0-8FB4-3B5D43F050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l battery outline"/>
        </a:ext>
      </dgm:extLst>
    </dgm:pt>
    <dgm:pt modelId="{0C5D6766-41DE-4788-814C-BC21E1A151C5}" type="pres">
      <dgm:prSet presAssocID="{D82B01D3-ADA1-46D0-8FB4-3B5D43F050FA}" presName="spaceRect" presStyleCnt="0"/>
      <dgm:spPr/>
    </dgm:pt>
    <dgm:pt modelId="{6A18FDD1-5DFF-42F2-9421-FE8281D6DB30}" type="pres">
      <dgm:prSet presAssocID="{D82B01D3-ADA1-46D0-8FB4-3B5D43F050F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B56541-6F9E-4D4E-A832-2E6DB946AB6C}" srcId="{6513A482-6B37-4F46-B8B9-2D00E02087C6}" destId="{D82B01D3-ADA1-46D0-8FB4-3B5D43F050FA}" srcOrd="2" destOrd="0" parTransId="{EF07DD1A-DC65-497F-A606-63B9CBD5C539}" sibTransId="{A8B376D9-C70F-41D2-81C8-00CFE43CA250}"/>
    <dgm:cxn modelId="{79C59173-760F-40AC-A078-88D99E7CCD46}" type="presOf" srcId="{1D7A0104-FFE9-404D-B24E-E5832C4C8CC0}" destId="{E1280866-BA5C-49A0-B939-A11D776A1AE3}" srcOrd="0" destOrd="0" presId="urn:microsoft.com/office/officeart/2018/2/layout/IconVerticalSolidList"/>
    <dgm:cxn modelId="{AECF90A5-B8A5-478C-9669-D6CA2DDAF580}" srcId="{6513A482-6B37-4F46-B8B9-2D00E02087C6}" destId="{1D7A0104-FFE9-404D-B24E-E5832C4C8CC0}" srcOrd="0" destOrd="0" parTransId="{A4DEBFF0-8A34-4BEC-9931-0DDDF81117CC}" sibTransId="{5B802844-82A8-4842-A3EA-A8F4AB297E7B}"/>
    <dgm:cxn modelId="{D99BA0AD-11AE-4107-BF17-8B96F6DDA6B9}" srcId="{6513A482-6B37-4F46-B8B9-2D00E02087C6}" destId="{ACF0AA20-4879-4E65-BB85-D5E78695B65D}" srcOrd="1" destOrd="0" parTransId="{896084A5-E5F5-419E-BEE0-8DA9749662E2}" sibTransId="{A4A908F1-496E-426B-B2C7-1D0DF6C71B12}"/>
    <dgm:cxn modelId="{A6E7D7CF-D478-4FF9-8E6D-AFB8390484EA}" type="presOf" srcId="{ACF0AA20-4879-4E65-BB85-D5E78695B65D}" destId="{FB4720B0-D2A6-459B-88C8-7958B969D057}" srcOrd="0" destOrd="0" presId="urn:microsoft.com/office/officeart/2018/2/layout/IconVerticalSolidList"/>
    <dgm:cxn modelId="{8490CEE3-A297-422C-B402-D8DFA06048E9}" type="presOf" srcId="{D82B01D3-ADA1-46D0-8FB4-3B5D43F050FA}" destId="{6A18FDD1-5DFF-42F2-9421-FE8281D6DB30}" srcOrd="0" destOrd="0" presId="urn:microsoft.com/office/officeart/2018/2/layout/IconVerticalSolidList"/>
    <dgm:cxn modelId="{DF8C14F7-E3AE-408A-96D2-5DEBBD81D1BD}" type="presOf" srcId="{6513A482-6B37-4F46-B8B9-2D00E02087C6}" destId="{D26DA28B-3ECC-42FA-93CE-56002B233168}" srcOrd="0" destOrd="0" presId="urn:microsoft.com/office/officeart/2018/2/layout/IconVerticalSolidList"/>
    <dgm:cxn modelId="{B307F1F4-F4A8-4D46-96F7-513FE8BE7671}" type="presParOf" srcId="{D26DA28B-3ECC-42FA-93CE-56002B233168}" destId="{44D35EEE-3254-4870-B89A-C367EC202DDC}" srcOrd="0" destOrd="0" presId="urn:microsoft.com/office/officeart/2018/2/layout/IconVerticalSolidList"/>
    <dgm:cxn modelId="{4D449761-0D99-475E-B277-ECBB80C27071}" type="presParOf" srcId="{44D35EEE-3254-4870-B89A-C367EC202DDC}" destId="{2C67D888-1EE2-427C-B2D8-50FEE86B051E}" srcOrd="0" destOrd="0" presId="urn:microsoft.com/office/officeart/2018/2/layout/IconVerticalSolidList"/>
    <dgm:cxn modelId="{1C2E49E0-99C9-4463-B8F5-1EFF9298CBF6}" type="presParOf" srcId="{44D35EEE-3254-4870-B89A-C367EC202DDC}" destId="{F218C7C0-59A7-4BC2-823C-97E110713BC4}" srcOrd="1" destOrd="0" presId="urn:microsoft.com/office/officeart/2018/2/layout/IconVerticalSolidList"/>
    <dgm:cxn modelId="{207D7853-8D90-4117-960C-B7CA5FB66F22}" type="presParOf" srcId="{44D35EEE-3254-4870-B89A-C367EC202DDC}" destId="{ACEE3F3B-9920-4BEE-AD31-09FB194679C6}" srcOrd="2" destOrd="0" presId="urn:microsoft.com/office/officeart/2018/2/layout/IconVerticalSolidList"/>
    <dgm:cxn modelId="{4CAF4EA3-B994-4DE1-9C23-CBFFD0F3284C}" type="presParOf" srcId="{44D35EEE-3254-4870-B89A-C367EC202DDC}" destId="{E1280866-BA5C-49A0-B939-A11D776A1AE3}" srcOrd="3" destOrd="0" presId="urn:microsoft.com/office/officeart/2018/2/layout/IconVerticalSolidList"/>
    <dgm:cxn modelId="{BDCAA3C5-034C-40E8-9E69-7FFE391C5450}" type="presParOf" srcId="{D26DA28B-3ECC-42FA-93CE-56002B233168}" destId="{D0AE8933-EA35-41B2-AF0D-9F1935DC5DCF}" srcOrd="1" destOrd="0" presId="urn:microsoft.com/office/officeart/2018/2/layout/IconVerticalSolidList"/>
    <dgm:cxn modelId="{E5D8E7AC-DF0E-436C-8FCE-D9F37A1EE8C6}" type="presParOf" srcId="{D26DA28B-3ECC-42FA-93CE-56002B233168}" destId="{0163A678-687E-4D13-9CB4-D718DECD9404}" srcOrd="2" destOrd="0" presId="urn:microsoft.com/office/officeart/2018/2/layout/IconVerticalSolidList"/>
    <dgm:cxn modelId="{D6A0FE9E-FB77-4317-B602-E817F5C520EA}" type="presParOf" srcId="{0163A678-687E-4D13-9CB4-D718DECD9404}" destId="{6923B446-42EB-443E-951E-D026DE0BFD53}" srcOrd="0" destOrd="0" presId="urn:microsoft.com/office/officeart/2018/2/layout/IconVerticalSolidList"/>
    <dgm:cxn modelId="{FAA435CC-9350-45A5-B6B9-78D67C186053}" type="presParOf" srcId="{0163A678-687E-4D13-9CB4-D718DECD9404}" destId="{850B3E5A-C975-43C3-A362-558F10BCFBBF}" srcOrd="1" destOrd="0" presId="urn:microsoft.com/office/officeart/2018/2/layout/IconVerticalSolidList"/>
    <dgm:cxn modelId="{3DE6B612-45F7-483C-BEE4-59A86FFA736A}" type="presParOf" srcId="{0163A678-687E-4D13-9CB4-D718DECD9404}" destId="{BAA877B2-93EB-4D05-9791-00B88A62E0C9}" srcOrd="2" destOrd="0" presId="urn:microsoft.com/office/officeart/2018/2/layout/IconVerticalSolidList"/>
    <dgm:cxn modelId="{AEB27031-9F35-458C-B9C2-D1BBF415B0B3}" type="presParOf" srcId="{0163A678-687E-4D13-9CB4-D718DECD9404}" destId="{FB4720B0-D2A6-459B-88C8-7958B969D057}" srcOrd="3" destOrd="0" presId="urn:microsoft.com/office/officeart/2018/2/layout/IconVerticalSolidList"/>
    <dgm:cxn modelId="{D481AFAC-43F2-4055-B576-46481CB83BF8}" type="presParOf" srcId="{D26DA28B-3ECC-42FA-93CE-56002B233168}" destId="{87A85765-07E4-480B-973C-620CB990CD82}" srcOrd="3" destOrd="0" presId="urn:microsoft.com/office/officeart/2018/2/layout/IconVerticalSolidList"/>
    <dgm:cxn modelId="{A2E284F0-BDB3-4FB9-B042-8CCD56391540}" type="presParOf" srcId="{D26DA28B-3ECC-42FA-93CE-56002B233168}" destId="{27C04D76-F2BB-4DC3-9B83-17D9F94920EB}" srcOrd="4" destOrd="0" presId="urn:microsoft.com/office/officeart/2018/2/layout/IconVerticalSolidList"/>
    <dgm:cxn modelId="{E4A8131F-57DB-4BA7-9103-233408376A65}" type="presParOf" srcId="{27C04D76-F2BB-4DC3-9B83-17D9F94920EB}" destId="{9D1648F5-1C1E-4459-A776-F7F8C3BCCBC7}" srcOrd="0" destOrd="0" presId="urn:microsoft.com/office/officeart/2018/2/layout/IconVerticalSolidList"/>
    <dgm:cxn modelId="{66F6C02B-BBBB-4BA4-9EB1-B0B9403E4E96}" type="presParOf" srcId="{27C04D76-F2BB-4DC3-9B83-17D9F94920EB}" destId="{F0420365-5D58-4268-9FD3-0386164FA5F7}" srcOrd="1" destOrd="0" presId="urn:microsoft.com/office/officeart/2018/2/layout/IconVerticalSolidList"/>
    <dgm:cxn modelId="{D1B044C5-28BE-4359-BC72-B6ED6E0635CA}" type="presParOf" srcId="{27C04D76-F2BB-4DC3-9B83-17D9F94920EB}" destId="{0C5D6766-41DE-4788-814C-BC21E1A151C5}" srcOrd="2" destOrd="0" presId="urn:microsoft.com/office/officeart/2018/2/layout/IconVerticalSolidList"/>
    <dgm:cxn modelId="{0DEAA61A-7BB9-4D21-A638-38FE2B0D5DCD}" type="presParOf" srcId="{27C04D76-F2BB-4DC3-9B83-17D9F94920EB}" destId="{6A18FDD1-5DFF-42F2-9421-FE8281D6DB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081CADF-2B9F-4160-8C06-E32F8D7D43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47AA02-B145-4255-8762-9171C4A1B2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Automated Testing for all combinations of VT, RR, IE, PEEP, PS with randomized spontaneous breath triggers</a:t>
          </a:r>
        </a:p>
      </dgm:t>
    </dgm:pt>
    <dgm:pt modelId="{3DEB0A10-51EA-4D55-A54E-52BD956185E0}" type="parTrans" cxnId="{6EE1285D-E764-4706-BD92-054AA9BCDF6E}">
      <dgm:prSet/>
      <dgm:spPr/>
      <dgm:t>
        <a:bodyPr/>
        <a:lstStyle/>
        <a:p>
          <a:endParaRPr lang="en-US"/>
        </a:p>
      </dgm:t>
    </dgm:pt>
    <dgm:pt modelId="{7236A234-AB14-41E4-A492-3B5ADF8D2253}" type="sibTrans" cxnId="{6EE1285D-E764-4706-BD92-054AA9BCDF6E}">
      <dgm:prSet/>
      <dgm:spPr/>
      <dgm:t>
        <a:bodyPr/>
        <a:lstStyle/>
        <a:p>
          <a:endParaRPr lang="en-US"/>
        </a:p>
      </dgm:t>
    </dgm:pt>
    <dgm:pt modelId="{DD7D1834-B971-467E-9822-0B437EFA18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Automated testing of full day runs checked for timing within 1% of theoretical expectations</a:t>
          </a:r>
        </a:p>
      </dgm:t>
    </dgm:pt>
    <dgm:pt modelId="{0F9B97F6-04AD-47B4-96C2-7E2521C636AE}" type="parTrans" cxnId="{13669573-6F43-41F5-AD68-C1260CF51605}">
      <dgm:prSet/>
      <dgm:spPr/>
      <dgm:t>
        <a:bodyPr/>
        <a:lstStyle/>
        <a:p>
          <a:endParaRPr lang="en-US"/>
        </a:p>
      </dgm:t>
    </dgm:pt>
    <dgm:pt modelId="{DA8AB2B1-FBEA-4E11-8CC7-044736278D4E}" type="sibTrans" cxnId="{13669573-6F43-41F5-AD68-C1260CF51605}">
      <dgm:prSet/>
      <dgm:spPr/>
      <dgm:t>
        <a:bodyPr/>
        <a:lstStyle/>
        <a:p>
          <a:endParaRPr lang="en-US"/>
        </a:p>
      </dgm:t>
    </dgm:pt>
    <dgm:pt modelId="{CEC236C6-8FC8-48B3-98E0-A75DBC62F9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 testing so far with a simple test lung Next step needs a more sophisticated test lung</a:t>
          </a:r>
        </a:p>
      </dgm:t>
    </dgm:pt>
    <dgm:pt modelId="{3F3D14D8-24EF-4913-AAF0-2073FAA34E4A}" type="parTrans" cxnId="{49CBA454-95BB-445C-8E47-ECF2908B58AA}">
      <dgm:prSet/>
      <dgm:spPr/>
      <dgm:t>
        <a:bodyPr/>
        <a:lstStyle/>
        <a:p>
          <a:endParaRPr lang="en-US"/>
        </a:p>
      </dgm:t>
    </dgm:pt>
    <dgm:pt modelId="{235AC4A5-BD0E-476B-AF36-63D8D295C13C}" type="sibTrans" cxnId="{49CBA454-95BB-445C-8E47-ECF2908B58AA}">
      <dgm:prSet/>
      <dgm:spPr/>
      <dgm:t>
        <a:bodyPr/>
        <a:lstStyle/>
        <a:p>
          <a:endParaRPr lang="en-US"/>
        </a:p>
      </dgm:t>
    </dgm:pt>
    <dgm:pt modelId="{F5197973-A848-42F7-99B6-42B6860C7B28}" type="pres">
      <dgm:prSet presAssocID="{4081CADF-2B9F-4160-8C06-E32F8D7D43A0}" presName="root" presStyleCnt="0">
        <dgm:presLayoutVars>
          <dgm:dir/>
          <dgm:resizeHandles val="exact"/>
        </dgm:presLayoutVars>
      </dgm:prSet>
      <dgm:spPr/>
    </dgm:pt>
    <dgm:pt modelId="{410A105A-8819-4BFC-BF45-5919595E467D}" type="pres">
      <dgm:prSet presAssocID="{A847AA02-B145-4255-8762-9171C4A1B21F}" presName="compNode" presStyleCnt="0"/>
      <dgm:spPr/>
    </dgm:pt>
    <dgm:pt modelId="{8FDB6A35-91EC-4765-B90D-D8DA1751D7EB}" type="pres">
      <dgm:prSet presAssocID="{A847AA02-B145-4255-8762-9171C4A1B21F}" presName="bgRect" presStyleLbl="bgShp" presStyleIdx="0" presStyleCnt="3"/>
      <dgm:spPr/>
    </dgm:pt>
    <dgm:pt modelId="{FE5C5128-68CB-4A43-A82C-951A4A5659E2}" type="pres">
      <dgm:prSet presAssocID="{A847AA02-B145-4255-8762-9171C4A1B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outline"/>
        </a:ext>
      </dgm:extLst>
    </dgm:pt>
    <dgm:pt modelId="{3B71E793-D0E3-4965-A6D1-72A4EBB713E3}" type="pres">
      <dgm:prSet presAssocID="{A847AA02-B145-4255-8762-9171C4A1B21F}" presName="spaceRect" presStyleCnt="0"/>
      <dgm:spPr/>
    </dgm:pt>
    <dgm:pt modelId="{AF746B23-1E72-4D16-ABA1-DF4BD79D2BC0}" type="pres">
      <dgm:prSet presAssocID="{A847AA02-B145-4255-8762-9171C4A1B21F}" presName="parTx" presStyleLbl="revTx" presStyleIdx="0" presStyleCnt="3">
        <dgm:presLayoutVars>
          <dgm:chMax val="0"/>
          <dgm:chPref val="0"/>
        </dgm:presLayoutVars>
      </dgm:prSet>
      <dgm:spPr/>
    </dgm:pt>
    <dgm:pt modelId="{78A587B9-30DD-4419-B6C9-70D423406FB6}" type="pres">
      <dgm:prSet presAssocID="{7236A234-AB14-41E4-A492-3B5ADF8D2253}" presName="sibTrans" presStyleCnt="0"/>
      <dgm:spPr/>
    </dgm:pt>
    <dgm:pt modelId="{1EECB7C6-C880-4BF5-9B0E-54BDF76F1A87}" type="pres">
      <dgm:prSet presAssocID="{DD7D1834-B971-467E-9822-0B437EFA184B}" presName="compNode" presStyleCnt="0"/>
      <dgm:spPr/>
    </dgm:pt>
    <dgm:pt modelId="{A3FA6B83-064A-4F49-A25D-26B57C16F03B}" type="pres">
      <dgm:prSet presAssocID="{DD7D1834-B971-467E-9822-0B437EFA184B}" presName="bgRect" presStyleLbl="bgShp" presStyleIdx="1" presStyleCnt="3"/>
      <dgm:spPr/>
    </dgm:pt>
    <dgm:pt modelId="{76F9FEF2-2D37-4F19-9F60-C6D129696F10}" type="pres">
      <dgm:prSet presAssocID="{DD7D1834-B971-467E-9822-0B437EFA18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81D0274D-EFA9-4F12-B9BB-F266084A36D1}" type="pres">
      <dgm:prSet presAssocID="{DD7D1834-B971-467E-9822-0B437EFA184B}" presName="spaceRect" presStyleCnt="0"/>
      <dgm:spPr/>
    </dgm:pt>
    <dgm:pt modelId="{0407632C-7BF8-470B-B52F-79DE8187C28F}" type="pres">
      <dgm:prSet presAssocID="{DD7D1834-B971-467E-9822-0B437EFA184B}" presName="parTx" presStyleLbl="revTx" presStyleIdx="1" presStyleCnt="3">
        <dgm:presLayoutVars>
          <dgm:chMax val="0"/>
          <dgm:chPref val="0"/>
        </dgm:presLayoutVars>
      </dgm:prSet>
      <dgm:spPr/>
    </dgm:pt>
    <dgm:pt modelId="{6451434C-7233-4408-9D2A-13762CD57C92}" type="pres">
      <dgm:prSet presAssocID="{DA8AB2B1-FBEA-4E11-8CC7-044736278D4E}" presName="sibTrans" presStyleCnt="0"/>
      <dgm:spPr/>
    </dgm:pt>
    <dgm:pt modelId="{4D735EEE-6996-47C0-93B5-185E0D19D990}" type="pres">
      <dgm:prSet presAssocID="{CEC236C6-8FC8-48B3-98E0-A75DBC62F9FE}" presName="compNode" presStyleCnt="0"/>
      <dgm:spPr/>
    </dgm:pt>
    <dgm:pt modelId="{B6FC0BB2-924F-4D0A-8ABC-8A5A0213EAEF}" type="pres">
      <dgm:prSet presAssocID="{CEC236C6-8FC8-48B3-98E0-A75DBC62F9FE}" presName="bgRect" presStyleLbl="bgShp" presStyleIdx="2" presStyleCnt="3"/>
      <dgm:spPr/>
    </dgm:pt>
    <dgm:pt modelId="{DA32D7DA-A8D1-4743-8CB6-39F0424A6771}" type="pres">
      <dgm:prSet presAssocID="{CEC236C6-8FC8-48B3-98E0-A75DBC62F9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DBEEE9D3-C1FE-4094-8034-27B4EE1C0473}" type="pres">
      <dgm:prSet presAssocID="{CEC236C6-8FC8-48B3-98E0-A75DBC62F9FE}" presName="spaceRect" presStyleCnt="0"/>
      <dgm:spPr/>
    </dgm:pt>
    <dgm:pt modelId="{E46733DE-3E1B-413E-AB6B-64B4999FB948}" type="pres">
      <dgm:prSet presAssocID="{CEC236C6-8FC8-48B3-98E0-A75DBC62F9F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7282401-D8D5-4068-8E29-95E8BAF23E1D}" type="presOf" srcId="{A847AA02-B145-4255-8762-9171C4A1B21F}" destId="{AF746B23-1E72-4D16-ABA1-DF4BD79D2BC0}" srcOrd="0" destOrd="0" presId="urn:microsoft.com/office/officeart/2018/2/layout/IconVerticalSolidList"/>
    <dgm:cxn modelId="{6EE1285D-E764-4706-BD92-054AA9BCDF6E}" srcId="{4081CADF-2B9F-4160-8C06-E32F8D7D43A0}" destId="{A847AA02-B145-4255-8762-9171C4A1B21F}" srcOrd="0" destOrd="0" parTransId="{3DEB0A10-51EA-4D55-A54E-52BD956185E0}" sibTransId="{7236A234-AB14-41E4-A492-3B5ADF8D2253}"/>
    <dgm:cxn modelId="{9A42AA5E-8889-4EF9-B166-9AB2C110E7A8}" type="presOf" srcId="{CEC236C6-8FC8-48B3-98E0-A75DBC62F9FE}" destId="{E46733DE-3E1B-413E-AB6B-64B4999FB948}" srcOrd="0" destOrd="0" presId="urn:microsoft.com/office/officeart/2018/2/layout/IconVerticalSolidList"/>
    <dgm:cxn modelId="{9C8F9B71-9548-47A4-BC91-AF5EC19D1114}" type="presOf" srcId="{DD7D1834-B971-467E-9822-0B437EFA184B}" destId="{0407632C-7BF8-470B-B52F-79DE8187C28F}" srcOrd="0" destOrd="0" presId="urn:microsoft.com/office/officeart/2018/2/layout/IconVerticalSolidList"/>
    <dgm:cxn modelId="{13669573-6F43-41F5-AD68-C1260CF51605}" srcId="{4081CADF-2B9F-4160-8C06-E32F8D7D43A0}" destId="{DD7D1834-B971-467E-9822-0B437EFA184B}" srcOrd="1" destOrd="0" parTransId="{0F9B97F6-04AD-47B4-96C2-7E2521C636AE}" sibTransId="{DA8AB2B1-FBEA-4E11-8CC7-044736278D4E}"/>
    <dgm:cxn modelId="{49CBA454-95BB-445C-8E47-ECF2908B58AA}" srcId="{4081CADF-2B9F-4160-8C06-E32F8D7D43A0}" destId="{CEC236C6-8FC8-48B3-98E0-A75DBC62F9FE}" srcOrd="2" destOrd="0" parTransId="{3F3D14D8-24EF-4913-AAF0-2073FAA34E4A}" sibTransId="{235AC4A5-BD0E-476B-AF36-63D8D295C13C}"/>
    <dgm:cxn modelId="{A2FFBC84-84F7-40C9-91ED-4D41D07C64E7}" type="presOf" srcId="{4081CADF-2B9F-4160-8C06-E32F8D7D43A0}" destId="{F5197973-A848-42F7-99B6-42B6860C7B28}" srcOrd="0" destOrd="0" presId="urn:microsoft.com/office/officeart/2018/2/layout/IconVerticalSolidList"/>
    <dgm:cxn modelId="{A4C5DF6A-A581-400E-B35F-CFE0F8767616}" type="presParOf" srcId="{F5197973-A848-42F7-99B6-42B6860C7B28}" destId="{410A105A-8819-4BFC-BF45-5919595E467D}" srcOrd="0" destOrd="0" presId="urn:microsoft.com/office/officeart/2018/2/layout/IconVerticalSolidList"/>
    <dgm:cxn modelId="{6BABB6BF-2B1D-4681-8864-78AC59F0C68B}" type="presParOf" srcId="{410A105A-8819-4BFC-BF45-5919595E467D}" destId="{8FDB6A35-91EC-4765-B90D-D8DA1751D7EB}" srcOrd="0" destOrd="0" presId="urn:microsoft.com/office/officeart/2018/2/layout/IconVerticalSolidList"/>
    <dgm:cxn modelId="{F6FCFCA6-0BA0-4E5C-B4B4-83E56B20F1DF}" type="presParOf" srcId="{410A105A-8819-4BFC-BF45-5919595E467D}" destId="{FE5C5128-68CB-4A43-A82C-951A4A5659E2}" srcOrd="1" destOrd="0" presId="urn:microsoft.com/office/officeart/2018/2/layout/IconVerticalSolidList"/>
    <dgm:cxn modelId="{8278972F-4735-4FBF-B137-45202438A2CE}" type="presParOf" srcId="{410A105A-8819-4BFC-BF45-5919595E467D}" destId="{3B71E793-D0E3-4965-A6D1-72A4EBB713E3}" srcOrd="2" destOrd="0" presId="urn:microsoft.com/office/officeart/2018/2/layout/IconVerticalSolidList"/>
    <dgm:cxn modelId="{5DFB671E-1794-40FD-A9F2-D158E4201618}" type="presParOf" srcId="{410A105A-8819-4BFC-BF45-5919595E467D}" destId="{AF746B23-1E72-4D16-ABA1-DF4BD79D2BC0}" srcOrd="3" destOrd="0" presId="urn:microsoft.com/office/officeart/2018/2/layout/IconVerticalSolidList"/>
    <dgm:cxn modelId="{448F1011-2362-40AF-A8C3-FB43D839EDDB}" type="presParOf" srcId="{F5197973-A848-42F7-99B6-42B6860C7B28}" destId="{78A587B9-30DD-4419-B6C9-70D423406FB6}" srcOrd="1" destOrd="0" presId="urn:microsoft.com/office/officeart/2018/2/layout/IconVerticalSolidList"/>
    <dgm:cxn modelId="{A60B331B-0236-48C6-A423-2E7B491BC3B6}" type="presParOf" srcId="{F5197973-A848-42F7-99B6-42B6860C7B28}" destId="{1EECB7C6-C880-4BF5-9B0E-54BDF76F1A87}" srcOrd="2" destOrd="0" presId="urn:microsoft.com/office/officeart/2018/2/layout/IconVerticalSolidList"/>
    <dgm:cxn modelId="{6CFEA8B1-D2FD-43AC-A24C-5EBD09F81041}" type="presParOf" srcId="{1EECB7C6-C880-4BF5-9B0E-54BDF76F1A87}" destId="{A3FA6B83-064A-4F49-A25D-26B57C16F03B}" srcOrd="0" destOrd="0" presId="urn:microsoft.com/office/officeart/2018/2/layout/IconVerticalSolidList"/>
    <dgm:cxn modelId="{294318AD-8216-42D7-A189-69E00111EC7B}" type="presParOf" srcId="{1EECB7C6-C880-4BF5-9B0E-54BDF76F1A87}" destId="{76F9FEF2-2D37-4F19-9F60-C6D129696F10}" srcOrd="1" destOrd="0" presId="urn:microsoft.com/office/officeart/2018/2/layout/IconVerticalSolidList"/>
    <dgm:cxn modelId="{E8D6EE8B-10A7-441C-8DA6-DED7F25FE7CE}" type="presParOf" srcId="{1EECB7C6-C880-4BF5-9B0E-54BDF76F1A87}" destId="{81D0274D-EFA9-4F12-B9BB-F266084A36D1}" srcOrd="2" destOrd="0" presId="urn:microsoft.com/office/officeart/2018/2/layout/IconVerticalSolidList"/>
    <dgm:cxn modelId="{DD788EDF-48A4-402D-9BF8-9F8D72BA3F4A}" type="presParOf" srcId="{1EECB7C6-C880-4BF5-9B0E-54BDF76F1A87}" destId="{0407632C-7BF8-470B-B52F-79DE8187C28F}" srcOrd="3" destOrd="0" presId="urn:microsoft.com/office/officeart/2018/2/layout/IconVerticalSolidList"/>
    <dgm:cxn modelId="{10FB0FD6-846B-45CC-9A99-8E55A9CB9633}" type="presParOf" srcId="{F5197973-A848-42F7-99B6-42B6860C7B28}" destId="{6451434C-7233-4408-9D2A-13762CD57C92}" srcOrd="3" destOrd="0" presId="urn:microsoft.com/office/officeart/2018/2/layout/IconVerticalSolidList"/>
    <dgm:cxn modelId="{D5D372E5-838E-4845-83B5-5784C7150221}" type="presParOf" srcId="{F5197973-A848-42F7-99B6-42B6860C7B28}" destId="{4D735EEE-6996-47C0-93B5-185E0D19D990}" srcOrd="4" destOrd="0" presId="urn:microsoft.com/office/officeart/2018/2/layout/IconVerticalSolidList"/>
    <dgm:cxn modelId="{05D821B7-573B-4A1F-94D5-2ADF959374CC}" type="presParOf" srcId="{4D735EEE-6996-47C0-93B5-185E0D19D990}" destId="{B6FC0BB2-924F-4D0A-8ABC-8A5A0213EAEF}" srcOrd="0" destOrd="0" presId="urn:microsoft.com/office/officeart/2018/2/layout/IconVerticalSolidList"/>
    <dgm:cxn modelId="{6F867BC7-70EA-4551-90A8-B5035A65AA2C}" type="presParOf" srcId="{4D735EEE-6996-47C0-93B5-185E0D19D990}" destId="{DA32D7DA-A8D1-4743-8CB6-39F0424A6771}" srcOrd="1" destOrd="0" presId="urn:microsoft.com/office/officeart/2018/2/layout/IconVerticalSolidList"/>
    <dgm:cxn modelId="{2EDA3119-CB88-4C11-9354-AE745B88C791}" type="presParOf" srcId="{4D735EEE-6996-47C0-93B5-185E0D19D990}" destId="{DBEEE9D3-C1FE-4094-8034-27B4EE1C0473}" srcOrd="2" destOrd="0" presId="urn:microsoft.com/office/officeart/2018/2/layout/IconVerticalSolidList"/>
    <dgm:cxn modelId="{0E6656B0-05BB-4D5C-B6EB-1C6EE6B2D759}" type="presParOf" srcId="{4D735EEE-6996-47C0-93B5-185E0D19D990}" destId="{E46733DE-3E1B-413E-AB6B-64B4999FB9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1401A2A-6063-4677-A284-1D653A65B962}" type="doc">
      <dgm:prSet loTypeId="urn:microsoft.com/office/officeart/2005/8/layout/process4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76FEDB28-6F13-4A40-9EC8-8996E9554CD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Tidal volume is delivered at regular intervals </a:t>
          </a:r>
          <a:r>
            <a:rPr lang="en-US" sz="1800" dirty="0" err="1"/>
            <a:t>T</a:t>
          </a:r>
          <a:r>
            <a:rPr lang="en-US" sz="1800" baseline="-25000" dirty="0" err="1"/>
            <a:t>i</a:t>
          </a:r>
          <a:r>
            <a:rPr lang="en-US" sz="1800" dirty="0"/>
            <a:t>. </a:t>
          </a:r>
          <a:endParaRPr lang="en-IN" sz="1800" dirty="0"/>
        </a:p>
      </dgm:t>
    </dgm:pt>
    <dgm:pt modelId="{61763ED3-C204-443A-AF75-1409BEA4C26C}" type="parTrans" cxnId="{E106F76C-7321-40C1-A4B3-F9843FBA873A}">
      <dgm:prSet/>
      <dgm:spPr/>
      <dgm:t>
        <a:bodyPr/>
        <a:lstStyle/>
        <a:p>
          <a:endParaRPr lang="en-IN"/>
        </a:p>
      </dgm:t>
    </dgm:pt>
    <dgm:pt modelId="{5F75A5D8-4452-49D9-9014-1EE9AEB67332}" type="sibTrans" cxnId="{E106F76C-7321-40C1-A4B3-F9843FBA873A}">
      <dgm:prSet/>
      <dgm:spPr/>
      <dgm:t>
        <a:bodyPr/>
        <a:lstStyle/>
        <a:p>
          <a:endParaRPr lang="en-IN"/>
        </a:p>
      </dgm:t>
    </dgm:pt>
    <dgm:pt modelId="{92827BB6-4413-4394-A963-EC5975DBDC9B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If spontaneous breath occurs during this interval at time T</a:t>
          </a:r>
          <a:r>
            <a:rPr lang="en-US" sz="1800" baseline="-25000" dirty="0"/>
            <a:t>s</a:t>
          </a:r>
          <a:r>
            <a:rPr lang="en-US" sz="1800" dirty="0"/>
            <a:t>, the set tidal volume is delivered in response, and the next mandatory breath is set for (T</a:t>
          </a:r>
          <a:r>
            <a:rPr lang="en-US" sz="1800" baseline="-25000" dirty="0"/>
            <a:t>s</a:t>
          </a:r>
          <a:r>
            <a:rPr lang="en-US" sz="1800" dirty="0"/>
            <a:t>+ </a:t>
          </a:r>
          <a:r>
            <a:rPr lang="en-US" sz="1800" dirty="0" err="1"/>
            <a:t>T</a:t>
          </a:r>
          <a:r>
            <a:rPr lang="en-US" sz="1800" baseline="-25000" dirty="0" err="1"/>
            <a:t>i</a:t>
          </a:r>
          <a:r>
            <a:rPr lang="en-US" sz="1800" dirty="0"/>
            <a:t>). </a:t>
          </a:r>
          <a:endParaRPr lang="en-IN" sz="1800" dirty="0"/>
        </a:p>
      </dgm:t>
    </dgm:pt>
    <dgm:pt modelId="{AB2ED46B-51DA-4C9A-B847-8D0C7C183C41}" type="parTrans" cxnId="{767A70EE-1087-4001-9456-D3C1EFF51600}">
      <dgm:prSet/>
      <dgm:spPr/>
      <dgm:t>
        <a:bodyPr/>
        <a:lstStyle/>
        <a:p>
          <a:endParaRPr lang="en-IN"/>
        </a:p>
      </dgm:t>
    </dgm:pt>
    <dgm:pt modelId="{C7D204BB-D59F-48FE-A070-2D81D66760E9}" type="sibTrans" cxnId="{767A70EE-1087-4001-9456-D3C1EFF51600}">
      <dgm:prSet/>
      <dgm:spPr/>
      <dgm:t>
        <a:bodyPr/>
        <a:lstStyle/>
        <a:p>
          <a:endParaRPr lang="en-IN"/>
        </a:p>
      </dgm:t>
    </dgm:pt>
    <dgm:pt modelId="{0CC3CEEB-03EF-48DD-BD12-8F547135FCB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Again, if another spontaneous breath is detected before T</a:t>
          </a:r>
          <a:r>
            <a:rPr lang="en-US" sz="1800" baseline="-25000" dirty="0"/>
            <a:t>s</a:t>
          </a:r>
          <a:r>
            <a:rPr lang="en-US" sz="1800" dirty="0"/>
            <a:t> + </a:t>
          </a:r>
          <a:r>
            <a:rPr lang="en-US" sz="1800" dirty="0" err="1"/>
            <a:t>T</a:t>
          </a:r>
          <a:r>
            <a:rPr lang="en-US" sz="1800" baseline="-25000" dirty="0" err="1"/>
            <a:t>i</a:t>
          </a:r>
          <a:r>
            <a:rPr lang="en-US" sz="1800" dirty="0"/>
            <a:t>, a mandatory breath scheduled </a:t>
          </a:r>
          <a:r>
            <a:rPr lang="en-US" sz="1800" dirty="0" err="1"/>
            <a:t>T</a:t>
          </a:r>
          <a:r>
            <a:rPr lang="en-US" sz="1800" baseline="-25000" dirty="0" err="1"/>
            <a:t>i</a:t>
          </a:r>
          <a:r>
            <a:rPr lang="en-US" sz="1800" dirty="0"/>
            <a:t> time in future.</a:t>
          </a:r>
          <a:endParaRPr lang="en-IN" sz="1800" dirty="0"/>
        </a:p>
      </dgm:t>
    </dgm:pt>
    <dgm:pt modelId="{D7278DCD-5578-48EC-9AE1-9E081E8BB411}" type="parTrans" cxnId="{4C21DA93-9DD7-4E04-AC59-9B52A7227DF7}">
      <dgm:prSet/>
      <dgm:spPr/>
      <dgm:t>
        <a:bodyPr/>
        <a:lstStyle/>
        <a:p>
          <a:endParaRPr lang="en-IN"/>
        </a:p>
      </dgm:t>
    </dgm:pt>
    <dgm:pt modelId="{818062A4-D599-422B-A2AB-6CAF0BD4D7DF}" type="sibTrans" cxnId="{4C21DA93-9DD7-4E04-AC59-9B52A7227DF7}">
      <dgm:prSet/>
      <dgm:spPr/>
      <dgm:t>
        <a:bodyPr/>
        <a:lstStyle/>
        <a:p>
          <a:endParaRPr lang="en-IN"/>
        </a:p>
      </dgm:t>
    </dgm:pt>
    <dgm:pt modelId="{511266B4-7AAF-427F-838D-CFEC3B6286CE}" type="pres">
      <dgm:prSet presAssocID="{51401A2A-6063-4677-A284-1D653A65B962}" presName="Name0" presStyleCnt="0">
        <dgm:presLayoutVars>
          <dgm:dir/>
          <dgm:animLvl val="lvl"/>
          <dgm:resizeHandles val="exact"/>
        </dgm:presLayoutVars>
      </dgm:prSet>
      <dgm:spPr/>
    </dgm:pt>
    <dgm:pt modelId="{C91B4D0A-A76E-42B0-96BA-2DC993A24750}" type="pres">
      <dgm:prSet presAssocID="{0CC3CEEB-03EF-48DD-BD12-8F547135FCB7}" presName="boxAndChildren" presStyleCnt="0"/>
      <dgm:spPr/>
    </dgm:pt>
    <dgm:pt modelId="{67BDC881-0696-4A18-8C8C-7C901931B6FC}" type="pres">
      <dgm:prSet presAssocID="{0CC3CEEB-03EF-48DD-BD12-8F547135FCB7}" presName="parentTextBox" presStyleLbl="node1" presStyleIdx="0" presStyleCnt="3"/>
      <dgm:spPr/>
    </dgm:pt>
    <dgm:pt modelId="{596E86D3-E98C-4B6C-BD43-1D55A3F18D44}" type="pres">
      <dgm:prSet presAssocID="{C7D204BB-D59F-48FE-A070-2D81D66760E9}" presName="sp" presStyleCnt="0"/>
      <dgm:spPr/>
    </dgm:pt>
    <dgm:pt modelId="{BCD7A397-DE77-4D24-9223-1CCF17DB1085}" type="pres">
      <dgm:prSet presAssocID="{92827BB6-4413-4394-A963-EC5975DBDC9B}" presName="arrowAndChildren" presStyleCnt="0"/>
      <dgm:spPr/>
    </dgm:pt>
    <dgm:pt modelId="{C2AA50D1-4D99-437C-92E4-B9578B726966}" type="pres">
      <dgm:prSet presAssocID="{92827BB6-4413-4394-A963-EC5975DBDC9B}" presName="parentTextArrow" presStyleLbl="node1" presStyleIdx="1" presStyleCnt="3"/>
      <dgm:spPr/>
    </dgm:pt>
    <dgm:pt modelId="{5A44CB03-2C8A-45C5-95A5-6D442B6A5AAB}" type="pres">
      <dgm:prSet presAssocID="{5F75A5D8-4452-49D9-9014-1EE9AEB67332}" presName="sp" presStyleCnt="0"/>
      <dgm:spPr/>
    </dgm:pt>
    <dgm:pt modelId="{EF8915C9-FEF3-4EA5-955B-507A4AF1E4CF}" type="pres">
      <dgm:prSet presAssocID="{76FEDB28-6F13-4A40-9EC8-8996E9554CD7}" presName="arrowAndChildren" presStyleCnt="0"/>
      <dgm:spPr/>
    </dgm:pt>
    <dgm:pt modelId="{4944209F-8FC1-4578-98D1-96112F334C3A}" type="pres">
      <dgm:prSet presAssocID="{76FEDB28-6F13-4A40-9EC8-8996E9554CD7}" presName="parentTextArrow" presStyleLbl="node1" presStyleIdx="2" presStyleCnt="3"/>
      <dgm:spPr/>
    </dgm:pt>
  </dgm:ptLst>
  <dgm:cxnLst>
    <dgm:cxn modelId="{4533F124-ED1E-40CD-B2B5-7FADC417842E}" type="presOf" srcId="{76FEDB28-6F13-4A40-9EC8-8996E9554CD7}" destId="{4944209F-8FC1-4578-98D1-96112F334C3A}" srcOrd="0" destOrd="0" presId="urn:microsoft.com/office/officeart/2005/8/layout/process4"/>
    <dgm:cxn modelId="{E106F76C-7321-40C1-A4B3-F9843FBA873A}" srcId="{51401A2A-6063-4677-A284-1D653A65B962}" destId="{76FEDB28-6F13-4A40-9EC8-8996E9554CD7}" srcOrd="0" destOrd="0" parTransId="{61763ED3-C204-443A-AF75-1409BEA4C26C}" sibTransId="{5F75A5D8-4452-49D9-9014-1EE9AEB67332}"/>
    <dgm:cxn modelId="{A655EC56-F8FC-445A-970E-286988F4FA3A}" type="presOf" srcId="{0CC3CEEB-03EF-48DD-BD12-8F547135FCB7}" destId="{67BDC881-0696-4A18-8C8C-7C901931B6FC}" srcOrd="0" destOrd="0" presId="urn:microsoft.com/office/officeart/2005/8/layout/process4"/>
    <dgm:cxn modelId="{4C21DA93-9DD7-4E04-AC59-9B52A7227DF7}" srcId="{51401A2A-6063-4677-A284-1D653A65B962}" destId="{0CC3CEEB-03EF-48DD-BD12-8F547135FCB7}" srcOrd="2" destOrd="0" parTransId="{D7278DCD-5578-48EC-9AE1-9E081E8BB411}" sibTransId="{818062A4-D599-422B-A2AB-6CAF0BD4D7DF}"/>
    <dgm:cxn modelId="{2B0E6BBC-40DF-4736-B2FE-9DAB5D385E94}" type="presOf" srcId="{51401A2A-6063-4677-A284-1D653A65B962}" destId="{511266B4-7AAF-427F-838D-CFEC3B6286CE}" srcOrd="0" destOrd="0" presId="urn:microsoft.com/office/officeart/2005/8/layout/process4"/>
    <dgm:cxn modelId="{C7E534C2-4ABB-4FA1-A3A8-E2C38A8FA32B}" type="presOf" srcId="{92827BB6-4413-4394-A963-EC5975DBDC9B}" destId="{C2AA50D1-4D99-437C-92E4-B9578B726966}" srcOrd="0" destOrd="0" presId="urn:microsoft.com/office/officeart/2005/8/layout/process4"/>
    <dgm:cxn modelId="{767A70EE-1087-4001-9456-D3C1EFF51600}" srcId="{51401A2A-6063-4677-A284-1D653A65B962}" destId="{92827BB6-4413-4394-A963-EC5975DBDC9B}" srcOrd="1" destOrd="0" parTransId="{AB2ED46B-51DA-4C9A-B847-8D0C7C183C41}" sibTransId="{C7D204BB-D59F-48FE-A070-2D81D66760E9}"/>
    <dgm:cxn modelId="{935AC4BD-5652-406F-A928-079220AE8A61}" type="presParOf" srcId="{511266B4-7AAF-427F-838D-CFEC3B6286CE}" destId="{C91B4D0A-A76E-42B0-96BA-2DC993A24750}" srcOrd="0" destOrd="0" presId="urn:microsoft.com/office/officeart/2005/8/layout/process4"/>
    <dgm:cxn modelId="{4FE6D8F6-061A-4299-BC31-2EB8E0EA1440}" type="presParOf" srcId="{C91B4D0A-A76E-42B0-96BA-2DC993A24750}" destId="{67BDC881-0696-4A18-8C8C-7C901931B6FC}" srcOrd="0" destOrd="0" presId="urn:microsoft.com/office/officeart/2005/8/layout/process4"/>
    <dgm:cxn modelId="{31469DA6-421B-4C01-8B73-41402218D6E7}" type="presParOf" srcId="{511266B4-7AAF-427F-838D-CFEC3B6286CE}" destId="{596E86D3-E98C-4B6C-BD43-1D55A3F18D44}" srcOrd="1" destOrd="0" presId="urn:microsoft.com/office/officeart/2005/8/layout/process4"/>
    <dgm:cxn modelId="{F6F187D9-18C9-4553-A5E8-22C01EC57CC1}" type="presParOf" srcId="{511266B4-7AAF-427F-838D-CFEC3B6286CE}" destId="{BCD7A397-DE77-4D24-9223-1CCF17DB1085}" srcOrd="2" destOrd="0" presId="urn:microsoft.com/office/officeart/2005/8/layout/process4"/>
    <dgm:cxn modelId="{4CB9E22D-FB88-4F74-8307-E9B182C39CF8}" type="presParOf" srcId="{BCD7A397-DE77-4D24-9223-1CCF17DB1085}" destId="{C2AA50D1-4D99-437C-92E4-B9578B726966}" srcOrd="0" destOrd="0" presId="urn:microsoft.com/office/officeart/2005/8/layout/process4"/>
    <dgm:cxn modelId="{E8132275-8EAB-48EF-A13F-D43A845D9065}" type="presParOf" srcId="{511266B4-7AAF-427F-838D-CFEC3B6286CE}" destId="{5A44CB03-2C8A-45C5-95A5-6D442B6A5AAB}" srcOrd="3" destOrd="0" presId="urn:microsoft.com/office/officeart/2005/8/layout/process4"/>
    <dgm:cxn modelId="{96C6D284-E904-447C-85A9-E63EC593098A}" type="presParOf" srcId="{511266B4-7AAF-427F-838D-CFEC3B6286CE}" destId="{EF8915C9-FEF3-4EA5-955B-507A4AF1E4CF}" srcOrd="4" destOrd="0" presId="urn:microsoft.com/office/officeart/2005/8/layout/process4"/>
    <dgm:cxn modelId="{25A50364-B402-44CC-AF8C-0DFF1EAAD250}" type="presParOf" srcId="{EF8915C9-FEF3-4EA5-955B-507A4AF1E4CF}" destId="{4944209F-8FC1-4578-98D1-96112F334C3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1401A2A-6063-4677-A284-1D653A65B962}" type="doc">
      <dgm:prSet loTypeId="urn:microsoft.com/office/officeart/2005/8/layout/process4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76FEDB28-6F13-4A40-9EC8-8996E9554CD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Tidal volume is delivered at regular intervals </a:t>
          </a:r>
          <a:r>
            <a:rPr lang="en-US" sz="1800" dirty="0" err="1"/>
            <a:t>T</a:t>
          </a:r>
          <a:r>
            <a:rPr lang="en-US" sz="1800" baseline="-25000" dirty="0" err="1"/>
            <a:t>i</a:t>
          </a:r>
          <a:r>
            <a:rPr lang="en-US" sz="1800" dirty="0"/>
            <a:t>. </a:t>
          </a:r>
          <a:endParaRPr lang="en-IN" sz="1800" dirty="0"/>
        </a:p>
      </dgm:t>
    </dgm:pt>
    <dgm:pt modelId="{61763ED3-C204-443A-AF75-1409BEA4C26C}" type="parTrans" cxnId="{E106F76C-7321-40C1-A4B3-F9843FBA873A}">
      <dgm:prSet/>
      <dgm:spPr/>
      <dgm:t>
        <a:bodyPr/>
        <a:lstStyle/>
        <a:p>
          <a:endParaRPr lang="en-IN"/>
        </a:p>
      </dgm:t>
    </dgm:pt>
    <dgm:pt modelId="{5F75A5D8-4452-49D9-9014-1EE9AEB67332}" type="sibTrans" cxnId="{E106F76C-7321-40C1-A4B3-F9843FBA873A}">
      <dgm:prSet/>
      <dgm:spPr/>
      <dgm:t>
        <a:bodyPr/>
        <a:lstStyle/>
        <a:p>
          <a:endParaRPr lang="en-IN"/>
        </a:p>
      </dgm:t>
    </dgm:pt>
    <dgm:pt modelId="{92827BB6-4413-4394-A963-EC5975DBDC9B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If spontaneous breath occurs during this interval at time T</a:t>
          </a:r>
          <a:r>
            <a:rPr lang="en-US" sz="1800" baseline="-25000" dirty="0"/>
            <a:t>s</a:t>
          </a:r>
          <a:r>
            <a:rPr lang="en-US" sz="1800" dirty="0"/>
            <a:t>, a pressure supported breath is delivered in response, and the next mandatory breath is set for (T</a:t>
          </a:r>
          <a:r>
            <a:rPr lang="en-US" sz="1800" baseline="-25000" dirty="0"/>
            <a:t>s</a:t>
          </a:r>
          <a:r>
            <a:rPr lang="en-US" sz="1800" dirty="0"/>
            <a:t> + 0.9 </a:t>
          </a:r>
          <a:r>
            <a:rPr lang="en-US" sz="1800" dirty="0" err="1"/>
            <a:t>T</a:t>
          </a:r>
          <a:r>
            <a:rPr lang="en-US" sz="1800" baseline="-25000" dirty="0" err="1"/>
            <a:t>i</a:t>
          </a:r>
          <a:r>
            <a:rPr lang="en-US" sz="1800" dirty="0"/>
            <a:t>). </a:t>
          </a:r>
          <a:endParaRPr lang="en-IN" sz="1800" dirty="0"/>
        </a:p>
      </dgm:t>
    </dgm:pt>
    <dgm:pt modelId="{AB2ED46B-51DA-4C9A-B847-8D0C7C183C41}" type="parTrans" cxnId="{767A70EE-1087-4001-9456-D3C1EFF51600}">
      <dgm:prSet/>
      <dgm:spPr/>
      <dgm:t>
        <a:bodyPr/>
        <a:lstStyle/>
        <a:p>
          <a:endParaRPr lang="en-IN"/>
        </a:p>
      </dgm:t>
    </dgm:pt>
    <dgm:pt modelId="{C7D204BB-D59F-48FE-A070-2D81D66760E9}" type="sibTrans" cxnId="{767A70EE-1087-4001-9456-D3C1EFF51600}">
      <dgm:prSet/>
      <dgm:spPr/>
      <dgm:t>
        <a:bodyPr/>
        <a:lstStyle/>
        <a:p>
          <a:endParaRPr lang="en-IN"/>
        </a:p>
      </dgm:t>
    </dgm:pt>
    <dgm:pt modelId="{0CC3CEEB-03EF-48DD-BD12-8F547135FCB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This is to allow more spontaneous breaths but to trigger a mandatory VC breath if spontaneous breath is not detected within 90% of the mandatory breath interval. </a:t>
          </a:r>
          <a:endParaRPr lang="en-IN" sz="1800" dirty="0"/>
        </a:p>
      </dgm:t>
    </dgm:pt>
    <dgm:pt modelId="{D7278DCD-5578-48EC-9AE1-9E081E8BB411}" type="parTrans" cxnId="{4C21DA93-9DD7-4E04-AC59-9B52A7227DF7}">
      <dgm:prSet/>
      <dgm:spPr/>
      <dgm:t>
        <a:bodyPr/>
        <a:lstStyle/>
        <a:p>
          <a:endParaRPr lang="en-IN"/>
        </a:p>
      </dgm:t>
    </dgm:pt>
    <dgm:pt modelId="{818062A4-D599-422B-A2AB-6CAF0BD4D7DF}" type="sibTrans" cxnId="{4C21DA93-9DD7-4E04-AC59-9B52A7227DF7}">
      <dgm:prSet/>
      <dgm:spPr/>
      <dgm:t>
        <a:bodyPr/>
        <a:lstStyle/>
        <a:p>
          <a:endParaRPr lang="en-IN"/>
        </a:p>
      </dgm:t>
    </dgm:pt>
    <dgm:pt modelId="{511266B4-7AAF-427F-838D-CFEC3B6286CE}" type="pres">
      <dgm:prSet presAssocID="{51401A2A-6063-4677-A284-1D653A65B962}" presName="Name0" presStyleCnt="0">
        <dgm:presLayoutVars>
          <dgm:dir/>
          <dgm:animLvl val="lvl"/>
          <dgm:resizeHandles val="exact"/>
        </dgm:presLayoutVars>
      </dgm:prSet>
      <dgm:spPr/>
    </dgm:pt>
    <dgm:pt modelId="{C91B4D0A-A76E-42B0-96BA-2DC993A24750}" type="pres">
      <dgm:prSet presAssocID="{0CC3CEEB-03EF-48DD-BD12-8F547135FCB7}" presName="boxAndChildren" presStyleCnt="0"/>
      <dgm:spPr/>
    </dgm:pt>
    <dgm:pt modelId="{67BDC881-0696-4A18-8C8C-7C901931B6FC}" type="pres">
      <dgm:prSet presAssocID="{0CC3CEEB-03EF-48DD-BD12-8F547135FCB7}" presName="parentTextBox" presStyleLbl="node1" presStyleIdx="0" presStyleCnt="3"/>
      <dgm:spPr/>
    </dgm:pt>
    <dgm:pt modelId="{596E86D3-E98C-4B6C-BD43-1D55A3F18D44}" type="pres">
      <dgm:prSet presAssocID="{C7D204BB-D59F-48FE-A070-2D81D66760E9}" presName="sp" presStyleCnt="0"/>
      <dgm:spPr/>
    </dgm:pt>
    <dgm:pt modelId="{BCD7A397-DE77-4D24-9223-1CCF17DB1085}" type="pres">
      <dgm:prSet presAssocID="{92827BB6-4413-4394-A963-EC5975DBDC9B}" presName="arrowAndChildren" presStyleCnt="0"/>
      <dgm:spPr/>
    </dgm:pt>
    <dgm:pt modelId="{C2AA50D1-4D99-437C-92E4-B9578B726966}" type="pres">
      <dgm:prSet presAssocID="{92827BB6-4413-4394-A963-EC5975DBDC9B}" presName="parentTextArrow" presStyleLbl="node1" presStyleIdx="1" presStyleCnt="3"/>
      <dgm:spPr/>
    </dgm:pt>
    <dgm:pt modelId="{5A44CB03-2C8A-45C5-95A5-6D442B6A5AAB}" type="pres">
      <dgm:prSet presAssocID="{5F75A5D8-4452-49D9-9014-1EE9AEB67332}" presName="sp" presStyleCnt="0"/>
      <dgm:spPr/>
    </dgm:pt>
    <dgm:pt modelId="{EF8915C9-FEF3-4EA5-955B-507A4AF1E4CF}" type="pres">
      <dgm:prSet presAssocID="{76FEDB28-6F13-4A40-9EC8-8996E9554CD7}" presName="arrowAndChildren" presStyleCnt="0"/>
      <dgm:spPr/>
    </dgm:pt>
    <dgm:pt modelId="{4944209F-8FC1-4578-98D1-96112F334C3A}" type="pres">
      <dgm:prSet presAssocID="{76FEDB28-6F13-4A40-9EC8-8996E9554CD7}" presName="parentTextArrow" presStyleLbl="node1" presStyleIdx="2" presStyleCnt="3"/>
      <dgm:spPr/>
    </dgm:pt>
  </dgm:ptLst>
  <dgm:cxnLst>
    <dgm:cxn modelId="{4533F124-ED1E-40CD-B2B5-7FADC417842E}" type="presOf" srcId="{76FEDB28-6F13-4A40-9EC8-8996E9554CD7}" destId="{4944209F-8FC1-4578-98D1-96112F334C3A}" srcOrd="0" destOrd="0" presId="urn:microsoft.com/office/officeart/2005/8/layout/process4"/>
    <dgm:cxn modelId="{E106F76C-7321-40C1-A4B3-F9843FBA873A}" srcId="{51401A2A-6063-4677-A284-1D653A65B962}" destId="{76FEDB28-6F13-4A40-9EC8-8996E9554CD7}" srcOrd="0" destOrd="0" parTransId="{61763ED3-C204-443A-AF75-1409BEA4C26C}" sibTransId="{5F75A5D8-4452-49D9-9014-1EE9AEB67332}"/>
    <dgm:cxn modelId="{A655EC56-F8FC-445A-970E-286988F4FA3A}" type="presOf" srcId="{0CC3CEEB-03EF-48DD-BD12-8F547135FCB7}" destId="{67BDC881-0696-4A18-8C8C-7C901931B6FC}" srcOrd="0" destOrd="0" presId="urn:microsoft.com/office/officeart/2005/8/layout/process4"/>
    <dgm:cxn modelId="{4C21DA93-9DD7-4E04-AC59-9B52A7227DF7}" srcId="{51401A2A-6063-4677-A284-1D653A65B962}" destId="{0CC3CEEB-03EF-48DD-BD12-8F547135FCB7}" srcOrd="2" destOrd="0" parTransId="{D7278DCD-5578-48EC-9AE1-9E081E8BB411}" sibTransId="{818062A4-D599-422B-A2AB-6CAF0BD4D7DF}"/>
    <dgm:cxn modelId="{2B0E6BBC-40DF-4736-B2FE-9DAB5D385E94}" type="presOf" srcId="{51401A2A-6063-4677-A284-1D653A65B962}" destId="{511266B4-7AAF-427F-838D-CFEC3B6286CE}" srcOrd="0" destOrd="0" presId="urn:microsoft.com/office/officeart/2005/8/layout/process4"/>
    <dgm:cxn modelId="{C7E534C2-4ABB-4FA1-A3A8-E2C38A8FA32B}" type="presOf" srcId="{92827BB6-4413-4394-A963-EC5975DBDC9B}" destId="{C2AA50D1-4D99-437C-92E4-B9578B726966}" srcOrd="0" destOrd="0" presId="urn:microsoft.com/office/officeart/2005/8/layout/process4"/>
    <dgm:cxn modelId="{767A70EE-1087-4001-9456-D3C1EFF51600}" srcId="{51401A2A-6063-4677-A284-1D653A65B962}" destId="{92827BB6-4413-4394-A963-EC5975DBDC9B}" srcOrd="1" destOrd="0" parTransId="{AB2ED46B-51DA-4C9A-B847-8D0C7C183C41}" sibTransId="{C7D204BB-D59F-48FE-A070-2D81D66760E9}"/>
    <dgm:cxn modelId="{935AC4BD-5652-406F-A928-079220AE8A61}" type="presParOf" srcId="{511266B4-7AAF-427F-838D-CFEC3B6286CE}" destId="{C91B4D0A-A76E-42B0-96BA-2DC993A24750}" srcOrd="0" destOrd="0" presId="urn:microsoft.com/office/officeart/2005/8/layout/process4"/>
    <dgm:cxn modelId="{4FE6D8F6-061A-4299-BC31-2EB8E0EA1440}" type="presParOf" srcId="{C91B4D0A-A76E-42B0-96BA-2DC993A24750}" destId="{67BDC881-0696-4A18-8C8C-7C901931B6FC}" srcOrd="0" destOrd="0" presId="urn:microsoft.com/office/officeart/2005/8/layout/process4"/>
    <dgm:cxn modelId="{31469DA6-421B-4C01-8B73-41402218D6E7}" type="presParOf" srcId="{511266B4-7AAF-427F-838D-CFEC3B6286CE}" destId="{596E86D3-E98C-4B6C-BD43-1D55A3F18D44}" srcOrd="1" destOrd="0" presId="urn:microsoft.com/office/officeart/2005/8/layout/process4"/>
    <dgm:cxn modelId="{F6F187D9-18C9-4553-A5E8-22C01EC57CC1}" type="presParOf" srcId="{511266B4-7AAF-427F-838D-CFEC3B6286CE}" destId="{BCD7A397-DE77-4D24-9223-1CCF17DB1085}" srcOrd="2" destOrd="0" presId="urn:microsoft.com/office/officeart/2005/8/layout/process4"/>
    <dgm:cxn modelId="{4CB9E22D-FB88-4F74-8307-E9B182C39CF8}" type="presParOf" srcId="{BCD7A397-DE77-4D24-9223-1CCF17DB1085}" destId="{C2AA50D1-4D99-437C-92E4-B9578B726966}" srcOrd="0" destOrd="0" presId="urn:microsoft.com/office/officeart/2005/8/layout/process4"/>
    <dgm:cxn modelId="{E8132275-8EAB-48EF-A13F-D43A845D9065}" type="presParOf" srcId="{511266B4-7AAF-427F-838D-CFEC3B6286CE}" destId="{5A44CB03-2C8A-45C5-95A5-6D442B6A5AAB}" srcOrd="3" destOrd="0" presId="urn:microsoft.com/office/officeart/2005/8/layout/process4"/>
    <dgm:cxn modelId="{96C6D284-E904-447C-85A9-E63EC593098A}" type="presParOf" srcId="{511266B4-7AAF-427F-838D-CFEC3B6286CE}" destId="{EF8915C9-FEF3-4EA5-955B-507A4AF1E4CF}" srcOrd="4" destOrd="0" presId="urn:microsoft.com/office/officeart/2005/8/layout/process4"/>
    <dgm:cxn modelId="{25A50364-B402-44CC-AF8C-0DFF1EAAD250}" type="presParOf" srcId="{EF8915C9-FEF3-4EA5-955B-507A4AF1E4CF}" destId="{4944209F-8FC1-4578-98D1-96112F334C3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1401A2A-6063-4677-A284-1D653A65B962}" type="doc">
      <dgm:prSet loTypeId="urn:microsoft.com/office/officeart/2005/8/layout/process4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76FEDB28-6F13-4A40-9EC8-8996E9554CD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Tidal volume is delivered at regular intervals </a:t>
          </a:r>
          <a:r>
            <a:rPr lang="en-US" sz="1800" dirty="0" err="1"/>
            <a:t>T</a:t>
          </a:r>
          <a:r>
            <a:rPr lang="en-US" sz="1800" baseline="-25000" dirty="0" err="1"/>
            <a:t>i</a:t>
          </a:r>
          <a:r>
            <a:rPr lang="en-US" sz="1800" dirty="0"/>
            <a:t>. </a:t>
          </a:r>
          <a:endParaRPr lang="en-IN" sz="1800" dirty="0"/>
        </a:p>
      </dgm:t>
    </dgm:pt>
    <dgm:pt modelId="{61763ED3-C204-443A-AF75-1409BEA4C26C}" type="parTrans" cxnId="{E106F76C-7321-40C1-A4B3-F9843FBA873A}">
      <dgm:prSet/>
      <dgm:spPr/>
      <dgm:t>
        <a:bodyPr/>
        <a:lstStyle/>
        <a:p>
          <a:endParaRPr lang="en-IN"/>
        </a:p>
      </dgm:t>
    </dgm:pt>
    <dgm:pt modelId="{5F75A5D8-4452-49D9-9014-1EE9AEB67332}" type="sibTrans" cxnId="{E106F76C-7321-40C1-A4B3-F9843FBA873A}">
      <dgm:prSet/>
      <dgm:spPr/>
      <dgm:t>
        <a:bodyPr/>
        <a:lstStyle/>
        <a:p>
          <a:endParaRPr lang="en-IN"/>
        </a:p>
      </dgm:t>
    </dgm:pt>
    <dgm:pt modelId="{92827BB6-4413-4394-A963-EC5975DBDC9B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800" dirty="0"/>
            <a:t>If spontaneous breath occurs during this interval at time T</a:t>
          </a:r>
          <a:r>
            <a:rPr lang="en-IN" sz="1800" baseline="-25000" dirty="0"/>
            <a:t>s</a:t>
          </a:r>
          <a:r>
            <a:rPr lang="en-IN" sz="1800" dirty="0"/>
            <a:t>, a pressure supported breath is delivered in response.</a:t>
          </a:r>
        </a:p>
      </dgm:t>
    </dgm:pt>
    <dgm:pt modelId="{AB2ED46B-51DA-4C9A-B847-8D0C7C183C41}" type="parTrans" cxnId="{767A70EE-1087-4001-9456-D3C1EFF51600}">
      <dgm:prSet/>
      <dgm:spPr/>
      <dgm:t>
        <a:bodyPr/>
        <a:lstStyle/>
        <a:p>
          <a:endParaRPr lang="en-IN"/>
        </a:p>
      </dgm:t>
    </dgm:pt>
    <dgm:pt modelId="{C7D204BB-D59F-48FE-A070-2D81D66760E9}" type="sibTrans" cxnId="{767A70EE-1087-4001-9456-D3C1EFF51600}">
      <dgm:prSet/>
      <dgm:spPr/>
      <dgm:t>
        <a:bodyPr/>
        <a:lstStyle/>
        <a:p>
          <a:endParaRPr lang="en-IN"/>
        </a:p>
      </dgm:t>
    </dgm:pt>
    <dgm:pt modelId="{0CC3CEEB-03EF-48DD-BD12-8F547135FCB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This avoids breath stacking issues.</a:t>
          </a:r>
          <a:endParaRPr lang="en-IN" sz="1800" dirty="0"/>
        </a:p>
      </dgm:t>
    </dgm:pt>
    <dgm:pt modelId="{D7278DCD-5578-48EC-9AE1-9E081E8BB411}" type="parTrans" cxnId="{4C21DA93-9DD7-4E04-AC59-9B52A7227DF7}">
      <dgm:prSet/>
      <dgm:spPr/>
      <dgm:t>
        <a:bodyPr/>
        <a:lstStyle/>
        <a:p>
          <a:endParaRPr lang="en-IN"/>
        </a:p>
      </dgm:t>
    </dgm:pt>
    <dgm:pt modelId="{818062A4-D599-422B-A2AB-6CAF0BD4D7DF}" type="sibTrans" cxnId="{4C21DA93-9DD7-4E04-AC59-9B52A7227DF7}">
      <dgm:prSet/>
      <dgm:spPr/>
      <dgm:t>
        <a:bodyPr/>
        <a:lstStyle/>
        <a:p>
          <a:endParaRPr lang="en-IN"/>
        </a:p>
      </dgm:t>
    </dgm:pt>
    <dgm:pt modelId="{8CDAE28D-4717-427E-BBA5-D6E528F2D568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800" dirty="0"/>
            <a:t>The next mandatory VC breath is not delayed at all unless it is too close to the spontaneous breath (within 20% of </a:t>
          </a:r>
          <a:r>
            <a:rPr lang="en-IN" sz="1800" dirty="0" err="1"/>
            <a:t>T</a:t>
          </a:r>
          <a:r>
            <a:rPr lang="en-IN" sz="1800" baseline="-25000" dirty="0" err="1"/>
            <a:t>i</a:t>
          </a:r>
          <a:r>
            <a:rPr lang="en-IN" sz="1800" dirty="0"/>
            <a:t>). </a:t>
          </a:r>
        </a:p>
      </dgm:t>
    </dgm:pt>
    <dgm:pt modelId="{6E4F2C6B-D1E7-4DC5-B50E-23BFB93921F3}" type="parTrans" cxnId="{CDAEDDDC-E489-43A2-B1D0-2B7BC5A2382A}">
      <dgm:prSet/>
      <dgm:spPr/>
      <dgm:t>
        <a:bodyPr/>
        <a:lstStyle/>
        <a:p>
          <a:endParaRPr lang="en-IN"/>
        </a:p>
      </dgm:t>
    </dgm:pt>
    <dgm:pt modelId="{619CD726-743F-442D-A48C-A9B292DFDDCE}" type="sibTrans" cxnId="{CDAEDDDC-E489-43A2-B1D0-2B7BC5A2382A}">
      <dgm:prSet/>
      <dgm:spPr/>
      <dgm:t>
        <a:bodyPr/>
        <a:lstStyle/>
        <a:p>
          <a:endParaRPr lang="en-IN"/>
        </a:p>
      </dgm:t>
    </dgm:pt>
    <dgm:pt modelId="{9C0CB8CE-8AD6-4576-B79C-3C1198AF7426}" type="pres">
      <dgm:prSet presAssocID="{51401A2A-6063-4677-A284-1D653A65B962}" presName="Name0" presStyleCnt="0">
        <dgm:presLayoutVars>
          <dgm:dir/>
          <dgm:animLvl val="lvl"/>
          <dgm:resizeHandles val="exact"/>
        </dgm:presLayoutVars>
      </dgm:prSet>
      <dgm:spPr/>
    </dgm:pt>
    <dgm:pt modelId="{8F4B5C3B-546F-4A74-9ADD-E7B155148A19}" type="pres">
      <dgm:prSet presAssocID="{0CC3CEEB-03EF-48DD-BD12-8F547135FCB7}" presName="boxAndChildren" presStyleCnt="0"/>
      <dgm:spPr/>
    </dgm:pt>
    <dgm:pt modelId="{932F6C95-3981-4512-9737-352D28539CCD}" type="pres">
      <dgm:prSet presAssocID="{0CC3CEEB-03EF-48DD-BD12-8F547135FCB7}" presName="parentTextBox" presStyleLbl="node1" presStyleIdx="0" presStyleCnt="4"/>
      <dgm:spPr/>
    </dgm:pt>
    <dgm:pt modelId="{BB55E32B-4D5A-4BC2-A692-81FA7B2E6F8D}" type="pres">
      <dgm:prSet presAssocID="{619CD726-743F-442D-A48C-A9B292DFDDCE}" presName="sp" presStyleCnt="0"/>
      <dgm:spPr/>
    </dgm:pt>
    <dgm:pt modelId="{9A81CC95-0F3F-419E-9736-A9091165FFFE}" type="pres">
      <dgm:prSet presAssocID="{8CDAE28D-4717-427E-BBA5-D6E528F2D568}" presName="arrowAndChildren" presStyleCnt="0"/>
      <dgm:spPr/>
    </dgm:pt>
    <dgm:pt modelId="{3A88D8A9-9AE5-4637-8D0B-C64E46D0C602}" type="pres">
      <dgm:prSet presAssocID="{8CDAE28D-4717-427E-BBA5-D6E528F2D568}" presName="parentTextArrow" presStyleLbl="node1" presStyleIdx="1" presStyleCnt="4"/>
      <dgm:spPr/>
    </dgm:pt>
    <dgm:pt modelId="{C228DC58-27F2-45F8-BCEF-2A1BB3607CEA}" type="pres">
      <dgm:prSet presAssocID="{C7D204BB-D59F-48FE-A070-2D81D66760E9}" presName="sp" presStyleCnt="0"/>
      <dgm:spPr/>
    </dgm:pt>
    <dgm:pt modelId="{7FEE7893-6720-46E7-B5C5-C9E4B1F7814C}" type="pres">
      <dgm:prSet presAssocID="{92827BB6-4413-4394-A963-EC5975DBDC9B}" presName="arrowAndChildren" presStyleCnt="0"/>
      <dgm:spPr/>
    </dgm:pt>
    <dgm:pt modelId="{3B3F098A-CD3A-4BA6-9F00-5DC9F5A44347}" type="pres">
      <dgm:prSet presAssocID="{92827BB6-4413-4394-A963-EC5975DBDC9B}" presName="parentTextArrow" presStyleLbl="node1" presStyleIdx="2" presStyleCnt="4"/>
      <dgm:spPr/>
    </dgm:pt>
    <dgm:pt modelId="{B6240D0A-909B-4D82-B547-30F276FF729D}" type="pres">
      <dgm:prSet presAssocID="{5F75A5D8-4452-49D9-9014-1EE9AEB67332}" presName="sp" presStyleCnt="0"/>
      <dgm:spPr/>
    </dgm:pt>
    <dgm:pt modelId="{FEC3C3E1-9E30-4580-8AB9-60E8D8C1BFA0}" type="pres">
      <dgm:prSet presAssocID="{76FEDB28-6F13-4A40-9EC8-8996E9554CD7}" presName="arrowAndChildren" presStyleCnt="0"/>
      <dgm:spPr/>
    </dgm:pt>
    <dgm:pt modelId="{875A3B63-0B7D-4F7F-A979-AF7D376C6D84}" type="pres">
      <dgm:prSet presAssocID="{76FEDB28-6F13-4A40-9EC8-8996E9554CD7}" presName="parentTextArrow" presStyleLbl="node1" presStyleIdx="3" presStyleCnt="4"/>
      <dgm:spPr/>
    </dgm:pt>
  </dgm:ptLst>
  <dgm:cxnLst>
    <dgm:cxn modelId="{12740C38-DE0E-4DA0-89E9-F17B7E6DDDEB}" type="presOf" srcId="{0CC3CEEB-03EF-48DD-BD12-8F547135FCB7}" destId="{932F6C95-3981-4512-9737-352D28539CCD}" srcOrd="0" destOrd="0" presId="urn:microsoft.com/office/officeart/2005/8/layout/process4"/>
    <dgm:cxn modelId="{E106F76C-7321-40C1-A4B3-F9843FBA873A}" srcId="{51401A2A-6063-4677-A284-1D653A65B962}" destId="{76FEDB28-6F13-4A40-9EC8-8996E9554CD7}" srcOrd="0" destOrd="0" parTransId="{61763ED3-C204-443A-AF75-1409BEA4C26C}" sibTransId="{5F75A5D8-4452-49D9-9014-1EE9AEB67332}"/>
    <dgm:cxn modelId="{6FB0307E-0690-495D-AA26-BF1AAA6549BF}" type="presOf" srcId="{51401A2A-6063-4677-A284-1D653A65B962}" destId="{9C0CB8CE-8AD6-4576-B79C-3C1198AF7426}" srcOrd="0" destOrd="0" presId="urn:microsoft.com/office/officeart/2005/8/layout/process4"/>
    <dgm:cxn modelId="{4C21DA93-9DD7-4E04-AC59-9B52A7227DF7}" srcId="{51401A2A-6063-4677-A284-1D653A65B962}" destId="{0CC3CEEB-03EF-48DD-BD12-8F547135FCB7}" srcOrd="3" destOrd="0" parTransId="{D7278DCD-5578-48EC-9AE1-9E081E8BB411}" sibTransId="{818062A4-D599-422B-A2AB-6CAF0BD4D7DF}"/>
    <dgm:cxn modelId="{7BB0E29D-8A54-45D7-B440-BCA5B8CE2D62}" type="presOf" srcId="{92827BB6-4413-4394-A963-EC5975DBDC9B}" destId="{3B3F098A-CD3A-4BA6-9F00-5DC9F5A44347}" srcOrd="0" destOrd="0" presId="urn:microsoft.com/office/officeart/2005/8/layout/process4"/>
    <dgm:cxn modelId="{CDAEDDDC-E489-43A2-B1D0-2B7BC5A2382A}" srcId="{51401A2A-6063-4677-A284-1D653A65B962}" destId="{8CDAE28D-4717-427E-BBA5-D6E528F2D568}" srcOrd="2" destOrd="0" parTransId="{6E4F2C6B-D1E7-4DC5-B50E-23BFB93921F3}" sibTransId="{619CD726-743F-442D-A48C-A9B292DFDDCE}"/>
    <dgm:cxn modelId="{028282DD-60F5-493B-A705-18C5467A3DD4}" type="presOf" srcId="{8CDAE28D-4717-427E-BBA5-D6E528F2D568}" destId="{3A88D8A9-9AE5-4637-8D0B-C64E46D0C602}" srcOrd="0" destOrd="0" presId="urn:microsoft.com/office/officeart/2005/8/layout/process4"/>
    <dgm:cxn modelId="{767A70EE-1087-4001-9456-D3C1EFF51600}" srcId="{51401A2A-6063-4677-A284-1D653A65B962}" destId="{92827BB6-4413-4394-A963-EC5975DBDC9B}" srcOrd="1" destOrd="0" parTransId="{AB2ED46B-51DA-4C9A-B847-8D0C7C183C41}" sibTransId="{C7D204BB-D59F-48FE-A070-2D81D66760E9}"/>
    <dgm:cxn modelId="{A894BAF4-BB4D-46B3-B250-D8C33C4AFAA8}" type="presOf" srcId="{76FEDB28-6F13-4A40-9EC8-8996E9554CD7}" destId="{875A3B63-0B7D-4F7F-A979-AF7D376C6D84}" srcOrd="0" destOrd="0" presId="urn:microsoft.com/office/officeart/2005/8/layout/process4"/>
    <dgm:cxn modelId="{8C183EDA-FC7A-404C-B030-60E560B01BA2}" type="presParOf" srcId="{9C0CB8CE-8AD6-4576-B79C-3C1198AF7426}" destId="{8F4B5C3B-546F-4A74-9ADD-E7B155148A19}" srcOrd="0" destOrd="0" presId="urn:microsoft.com/office/officeart/2005/8/layout/process4"/>
    <dgm:cxn modelId="{B209CE66-A22D-4FA8-B621-B3CC14387A55}" type="presParOf" srcId="{8F4B5C3B-546F-4A74-9ADD-E7B155148A19}" destId="{932F6C95-3981-4512-9737-352D28539CCD}" srcOrd="0" destOrd="0" presId="urn:microsoft.com/office/officeart/2005/8/layout/process4"/>
    <dgm:cxn modelId="{46940B08-9644-4A9E-9B03-B911A42856D6}" type="presParOf" srcId="{9C0CB8CE-8AD6-4576-B79C-3C1198AF7426}" destId="{BB55E32B-4D5A-4BC2-A692-81FA7B2E6F8D}" srcOrd="1" destOrd="0" presId="urn:microsoft.com/office/officeart/2005/8/layout/process4"/>
    <dgm:cxn modelId="{C378F102-00E0-4049-90D9-44F853364D52}" type="presParOf" srcId="{9C0CB8CE-8AD6-4576-B79C-3C1198AF7426}" destId="{9A81CC95-0F3F-419E-9736-A9091165FFFE}" srcOrd="2" destOrd="0" presId="urn:microsoft.com/office/officeart/2005/8/layout/process4"/>
    <dgm:cxn modelId="{1C98FB5F-531E-4D8A-BA5B-F5D564C9871A}" type="presParOf" srcId="{9A81CC95-0F3F-419E-9736-A9091165FFFE}" destId="{3A88D8A9-9AE5-4637-8D0B-C64E46D0C602}" srcOrd="0" destOrd="0" presId="urn:microsoft.com/office/officeart/2005/8/layout/process4"/>
    <dgm:cxn modelId="{4986B9F7-6414-494E-9D64-809826D693EA}" type="presParOf" srcId="{9C0CB8CE-8AD6-4576-B79C-3C1198AF7426}" destId="{C228DC58-27F2-45F8-BCEF-2A1BB3607CEA}" srcOrd="3" destOrd="0" presId="urn:microsoft.com/office/officeart/2005/8/layout/process4"/>
    <dgm:cxn modelId="{99E4DDFC-7C44-475E-9106-F34B031D1A15}" type="presParOf" srcId="{9C0CB8CE-8AD6-4576-B79C-3C1198AF7426}" destId="{7FEE7893-6720-46E7-B5C5-C9E4B1F7814C}" srcOrd="4" destOrd="0" presId="urn:microsoft.com/office/officeart/2005/8/layout/process4"/>
    <dgm:cxn modelId="{CD10542A-CDBF-4D9A-A011-A860C933AAD4}" type="presParOf" srcId="{7FEE7893-6720-46E7-B5C5-C9E4B1F7814C}" destId="{3B3F098A-CD3A-4BA6-9F00-5DC9F5A44347}" srcOrd="0" destOrd="0" presId="urn:microsoft.com/office/officeart/2005/8/layout/process4"/>
    <dgm:cxn modelId="{590012D6-333F-4545-8147-34A712B4B535}" type="presParOf" srcId="{9C0CB8CE-8AD6-4576-B79C-3C1198AF7426}" destId="{B6240D0A-909B-4D82-B547-30F276FF729D}" srcOrd="5" destOrd="0" presId="urn:microsoft.com/office/officeart/2005/8/layout/process4"/>
    <dgm:cxn modelId="{EA86AE63-CDA2-4F01-A987-BFCB004DADA4}" type="presParOf" srcId="{9C0CB8CE-8AD6-4576-B79C-3C1198AF7426}" destId="{FEC3C3E1-9E30-4580-8AB9-60E8D8C1BFA0}" srcOrd="6" destOrd="0" presId="urn:microsoft.com/office/officeart/2005/8/layout/process4"/>
    <dgm:cxn modelId="{111E6BAA-6FE4-4EA1-BC0B-896C53A7E16E}" type="presParOf" srcId="{FEC3C3E1-9E30-4580-8AB9-60E8D8C1BFA0}" destId="{875A3B63-0B7D-4F7F-A979-AF7D376C6D8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DB3A23-ACBB-4F73-970F-0421D0737206}" type="doc">
      <dgm:prSet loTypeId="urn:microsoft.com/office/officeart/2005/8/layout/pyramid2" loCatId="pyramid" qsTypeId="urn:microsoft.com/office/officeart/2005/8/quickstyle/3d3" qsCatId="3D" csTypeId="urn:microsoft.com/office/officeart/2005/8/colors/accent3_4" csCatId="accent3" phldr="1"/>
      <dgm:spPr/>
    </dgm:pt>
    <dgm:pt modelId="{F69890DC-B75A-4BB2-9CA8-F13A29835836}">
      <dgm:prSet phldrT="[Text]" custT="1"/>
      <dgm:spPr/>
      <dgm:t>
        <a:bodyPr/>
        <a:lstStyle/>
        <a:p>
          <a:r>
            <a:rPr lang="en-US" sz="1600" dirty="0"/>
            <a:t>Medical Colleges &amp; Specialization</a:t>
          </a:r>
        </a:p>
        <a:p>
          <a:r>
            <a:rPr lang="en-US" sz="1600" dirty="0"/>
            <a:t>(Tertiary In-patient Care)</a:t>
          </a:r>
          <a:endParaRPr lang="en-IN" sz="1600" dirty="0"/>
        </a:p>
      </dgm:t>
    </dgm:pt>
    <dgm:pt modelId="{A032A37D-63D6-4E6B-B217-B0075138DBD1}" type="parTrans" cxnId="{36E0CA69-EF3D-4153-8143-75055CB37D4E}">
      <dgm:prSet/>
      <dgm:spPr/>
      <dgm:t>
        <a:bodyPr/>
        <a:lstStyle/>
        <a:p>
          <a:endParaRPr lang="en-IN"/>
        </a:p>
      </dgm:t>
    </dgm:pt>
    <dgm:pt modelId="{A2F7DEE6-6ED9-4909-A2FC-4EDC265F4C5E}" type="sibTrans" cxnId="{36E0CA69-EF3D-4153-8143-75055CB37D4E}">
      <dgm:prSet/>
      <dgm:spPr/>
      <dgm:t>
        <a:bodyPr/>
        <a:lstStyle/>
        <a:p>
          <a:endParaRPr lang="en-IN"/>
        </a:p>
      </dgm:t>
    </dgm:pt>
    <dgm:pt modelId="{D24110A5-C95A-40ED-9671-7B2FA4437985}">
      <dgm:prSet phldrT="[Text]" custT="1"/>
      <dgm:spPr/>
      <dgm:t>
        <a:bodyPr/>
        <a:lstStyle/>
        <a:p>
          <a:r>
            <a:rPr lang="en-US" sz="1600" dirty="0"/>
            <a:t>Subdistrict Health Complex</a:t>
          </a:r>
        </a:p>
        <a:p>
          <a:r>
            <a:rPr lang="en-US" sz="1600" dirty="0"/>
            <a:t>(Out-patient &amp; In-patient Care)</a:t>
          </a:r>
          <a:endParaRPr lang="en-IN" sz="1600" dirty="0"/>
        </a:p>
      </dgm:t>
    </dgm:pt>
    <dgm:pt modelId="{DB8224D0-CB9D-4FD9-9833-06A1A06E86D6}" type="parTrans" cxnId="{4057734C-37C5-4D7C-ACD7-E12D029D7F94}">
      <dgm:prSet/>
      <dgm:spPr/>
      <dgm:t>
        <a:bodyPr/>
        <a:lstStyle/>
        <a:p>
          <a:endParaRPr lang="en-IN"/>
        </a:p>
      </dgm:t>
    </dgm:pt>
    <dgm:pt modelId="{0188E98A-0BA2-4D92-8100-C2302B616962}" type="sibTrans" cxnId="{4057734C-37C5-4D7C-ACD7-E12D029D7F94}">
      <dgm:prSet/>
      <dgm:spPr/>
      <dgm:t>
        <a:bodyPr/>
        <a:lstStyle/>
        <a:p>
          <a:endParaRPr lang="en-IN"/>
        </a:p>
      </dgm:t>
    </dgm:pt>
    <dgm:pt modelId="{18872E2E-ACFC-46F4-B6F4-C5EB26940956}">
      <dgm:prSet phldrT="[Text]" custT="1"/>
      <dgm:spPr/>
      <dgm:t>
        <a:bodyPr/>
        <a:lstStyle/>
        <a:p>
          <a:r>
            <a:rPr lang="en-US" sz="1600" dirty="0"/>
            <a:t>Village PHC</a:t>
          </a:r>
        </a:p>
        <a:p>
          <a:r>
            <a:rPr lang="en-US" sz="1600" dirty="0"/>
            <a:t>(Out-patient Care &amp; Referrals)</a:t>
          </a:r>
          <a:endParaRPr lang="en-IN" sz="1600" dirty="0"/>
        </a:p>
      </dgm:t>
    </dgm:pt>
    <dgm:pt modelId="{FA6F22D0-C684-4FF7-91E8-11738639B1A8}" type="parTrans" cxnId="{F2827A05-943B-448B-B0A0-4F00E072BBE8}">
      <dgm:prSet/>
      <dgm:spPr/>
      <dgm:t>
        <a:bodyPr/>
        <a:lstStyle/>
        <a:p>
          <a:endParaRPr lang="en-IN"/>
        </a:p>
      </dgm:t>
    </dgm:pt>
    <dgm:pt modelId="{D16FD410-51E2-49F5-A942-A4551306750C}" type="sibTrans" cxnId="{F2827A05-943B-448B-B0A0-4F00E072BBE8}">
      <dgm:prSet/>
      <dgm:spPr/>
      <dgm:t>
        <a:bodyPr/>
        <a:lstStyle/>
        <a:p>
          <a:endParaRPr lang="en-IN"/>
        </a:p>
      </dgm:t>
    </dgm:pt>
    <dgm:pt modelId="{A2F87E21-39F6-4F4A-BB6F-80CEEFFE787D}">
      <dgm:prSet phldrT="[Text]" custT="1"/>
      <dgm:spPr/>
      <dgm:t>
        <a:bodyPr/>
        <a:lstStyle/>
        <a:p>
          <a:r>
            <a:rPr lang="en-US" sz="1600" dirty="0"/>
            <a:t>District Hospitals</a:t>
          </a:r>
        </a:p>
        <a:p>
          <a:r>
            <a:rPr lang="en-US" sz="1600" dirty="0"/>
            <a:t>(Secondary In-patient Care)</a:t>
          </a:r>
          <a:endParaRPr lang="en-IN" sz="1600" dirty="0"/>
        </a:p>
      </dgm:t>
    </dgm:pt>
    <dgm:pt modelId="{B193E2DB-B3B2-4528-A91C-BD7C91C4C6DE}" type="parTrans" cxnId="{C1F68F95-2AC8-452D-9785-B7DB84157D0E}">
      <dgm:prSet/>
      <dgm:spPr/>
      <dgm:t>
        <a:bodyPr/>
        <a:lstStyle/>
        <a:p>
          <a:endParaRPr lang="en-IN"/>
        </a:p>
      </dgm:t>
    </dgm:pt>
    <dgm:pt modelId="{E6FAA822-20D3-4962-BF88-C575CA736C37}" type="sibTrans" cxnId="{C1F68F95-2AC8-452D-9785-B7DB84157D0E}">
      <dgm:prSet/>
      <dgm:spPr/>
      <dgm:t>
        <a:bodyPr/>
        <a:lstStyle/>
        <a:p>
          <a:endParaRPr lang="en-IN"/>
        </a:p>
      </dgm:t>
    </dgm:pt>
    <dgm:pt modelId="{7494E493-F7DE-4C61-BFA7-C4E5FBD8D152}">
      <dgm:prSet phldrT="[Text]" custT="1"/>
      <dgm:spPr/>
      <dgm:t>
        <a:bodyPr/>
        <a:lstStyle/>
        <a:p>
          <a:r>
            <a:rPr lang="en-US" sz="1600" dirty="0"/>
            <a:t>Gram Panchayat PHC </a:t>
          </a:r>
        </a:p>
        <a:p>
          <a:r>
            <a:rPr lang="en-US" sz="1600" dirty="0"/>
            <a:t>(Ambulance, Emergency, Clinic)</a:t>
          </a:r>
          <a:endParaRPr lang="en-IN" sz="1600" dirty="0"/>
        </a:p>
      </dgm:t>
    </dgm:pt>
    <dgm:pt modelId="{D6B4417B-F383-4852-9919-1638DBB1EE6E}" type="parTrans" cxnId="{505E4F1F-F370-4F02-901B-C0738C7B4479}">
      <dgm:prSet/>
      <dgm:spPr/>
      <dgm:t>
        <a:bodyPr/>
        <a:lstStyle/>
        <a:p>
          <a:endParaRPr lang="en-IN"/>
        </a:p>
      </dgm:t>
    </dgm:pt>
    <dgm:pt modelId="{A0F7B220-EAB2-4D54-A094-275EAF3A4DBD}" type="sibTrans" cxnId="{505E4F1F-F370-4F02-901B-C0738C7B4479}">
      <dgm:prSet/>
      <dgm:spPr/>
      <dgm:t>
        <a:bodyPr/>
        <a:lstStyle/>
        <a:p>
          <a:endParaRPr lang="en-IN"/>
        </a:p>
      </dgm:t>
    </dgm:pt>
    <dgm:pt modelId="{227F2D14-6010-4140-BB67-232439970F4B}" type="pres">
      <dgm:prSet presAssocID="{A2DB3A23-ACBB-4F73-970F-0421D0737206}" presName="compositeShape" presStyleCnt="0">
        <dgm:presLayoutVars>
          <dgm:dir/>
          <dgm:resizeHandles/>
        </dgm:presLayoutVars>
      </dgm:prSet>
      <dgm:spPr/>
    </dgm:pt>
    <dgm:pt modelId="{0956C457-1C14-47EC-B1A4-E7390D39A3F3}" type="pres">
      <dgm:prSet presAssocID="{A2DB3A23-ACBB-4F73-970F-0421D0737206}" presName="pyramid" presStyleLbl="node1" presStyleIdx="0" presStyleCnt="1"/>
      <dgm:spPr/>
    </dgm:pt>
    <dgm:pt modelId="{F0EEDD38-5DF8-4B4B-9D2E-EB67D5794DAE}" type="pres">
      <dgm:prSet presAssocID="{A2DB3A23-ACBB-4F73-970F-0421D0737206}" presName="theList" presStyleCnt="0"/>
      <dgm:spPr/>
    </dgm:pt>
    <dgm:pt modelId="{23374C2C-A59E-4716-BC23-B10C0C251B81}" type="pres">
      <dgm:prSet presAssocID="{F69890DC-B75A-4BB2-9CA8-F13A29835836}" presName="aNode" presStyleLbl="fgAcc1" presStyleIdx="0" presStyleCnt="5" custScaleX="126075" custLinFactY="10231" custLinFactNeighborX="12431" custLinFactNeighborY="100000">
        <dgm:presLayoutVars>
          <dgm:bulletEnabled val="1"/>
        </dgm:presLayoutVars>
      </dgm:prSet>
      <dgm:spPr/>
    </dgm:pt>
    <dgm:pt modelId="{4639192E-993D-4CE8-9CE0-573515F8B5C4}" type="pres">
      <dgm:prSet presAssocID="{F69890DC-B75A-4BB2-9CA8-F13A29835836}" presName="aSpace" presStyleCnt="0"/>
      <dgm:spPr/>
    </dgm:pt>
    <dgm:pt modelId="{0B872BA7-A842-4215-ACF5-80528930A361}" type="pres">
      <dgm:prSet presAssocID="{A2F87E21-39F6-4F4A-BB6F-80CEEFFE787D}" presName="aNode" presStyleLbl="fgAcc1" presStyleIdx="1" presStyleCnt="5" custScaleX="126075" custLinFactY="10231" custLinFactNeighborX="12431" custLinFactNeighborY="100000">
        <dgm:presLayoutVars>
          <dgm:bulletEnabled val="1"/>
        </dgm:presLayoutVars>
      </dgm:prSet>
      <dgm:spPr/>
    </dgm:pt>
    <dgm:pt modelId="{7F970E22-EEF6-4F9C-B7A3-D33ED3F2F67F}" type="pres">
      <dgm:prSet presAssocID="{A2F87E21-39F6-4F4A-BB6F-80CEEFFE787D}" presName="aSpace" presStyleCnt="0"/>
      <dgm:spPr/>
    </dgm:pt>
    <dgm:pt modelId="{C116A837-58F2-46DF-BC58-08662121E0CF}" type="pres">
      <dgm:prSet presAssocID="{D24110A5-C95A-40ED-9671-7B2FA4437985}" presName="aNode" presStyleLbl="fgAcc1" presStyleIdx="2" presStyleCnt="5" custScaleX="126075" custLinFactY="10231" custLinFactNeighborX="12431" custLinFactNeighborY="100000">
        <dgm:presLayoutVars>
          <dgm:bulletEnabled val="1"/>
        </dgm:presLayoutVars>
      </dgm:prSet>
      <dgm:spPr/>
    </dgm:pt>
    <dgm:pt modelId="{918DE8F9-1EA6-4F04-9524-7DF8AE3F1B9A}" type="pres">
      <dgm:prSet presAssocID="{D24110A5-C95A-40ED-9671-7B2FA4437985}" presName="aSpace" presStyleCnt="0"/>
      <dgm:spPr/>
    </dgm:pt>
    <dgm:pt modelId="{1CBD44BF-BC97-453A-A780-852DFD33E272}" type="pres">
      <dgm:prSet presAssocID="{7494E493-F7DE-4C61-BFA7-C4E5FBD8D152}" presName="aNode" presStyleLbl="fgAcc1" presStyleIdx="3" presStyleCnt="5" custScaleX="126075" custLinFactY="10231" custLinFactNeighborX="12431" custLinFactNeighborY="100000">
        <dgm:presLayoutVars>
          <dgm:bulletEnabled val="1"/>
        </dgm:presLayoutVars>
      </dgm:prSet>
      <dgm:spPr/>
    </dgm:pt>
    <dgm:pt modelId="{E0F4A84C-5F2F-4D8F-9ADE-A906C0A0C445}" type="pres">
      <dgm:prSet presAssocID="{7494E493-F7DE-4C61-BFA7-C4E5FBD8D152}" presName="aSpace" presStyleCnt="0"/>
      <dgm:spPr/>
    </dgm:pt>
    <dgm:pt modelId="{24E4BF38-0490-47CB-9FCE-F6BE909E7861}" type="pres">
      <dgm:prSet presAssocID="{18872E2E-ACFC-46F4-B6F4-C5EB26940956}" presName="aNode" presStyleLbl="fgAcc1" presStyleIdx="4" presStyleCnt="5" custScaleX="126075" custLinFactY="10231" custLinFactNeighborX="12431" custLinFactNeighborY="100000">
        <dgm:presLayoutVars>
          <dgm:bulletEnabled val="1"/>
        </dgm:presLayoutVars>
      </dgm:prSet>
      <dgm:spPr/>
    </dgm:pt>
    <dgm:pt modelId="{FCE5B027-D265-4D7F-BF26-F3BC0B387F01}" type="pres">
      <dgm:prSet presAssocID="{18872E2E-ACFC-46F4-B6F4-C5EB26940956}" presName="aSpace" presStyleCnt="0"/>
      <dgm:spPr/>
    </dgm:pt>
  </dgm:ptLst>
  <dgm:cxnLst>
    <dgm:cxn modelId="{F2827A05-943B-448B-B0A0-4F00E072BBE8}" srcId="{A2DB3A23-ACBB-4F73-970F-0421D0737206}" destId="{18872E2E-ACFC-46F4-B6F4-C5EB26940956}" srcOrd="4" destOrd="0" parTransId="{FA6F22D0-C684-4FF7-91E8-11738639B1A8}" sibTransId="{D16FD410-51E2-49F5-A942-A4551306750C}"/>
    <dgm:cxn modelId="{6258350C-357A-4F4D-93F0-CA226E9057D5}" type="presOf" srcId="{A2DB3A23-ACBB-4F73-970F-0421D0737206}" destId="{227F2D14-6010-4140-BB67-232439970F4B}" srcOrd="0" destOrd="0" presId="urn:microsoft.com/office/officeart/2005/8/layout/pyramid2"/>
    <dgm:cxn modelId="{505E4F1F-F370-4F02-901B-C0738C7B4479}" srcId="{A2DB3A23-ACBB-4F73-970F-0421D0737206}" destId="{7494E493-F7DE-4C61-BFA7-C4E5FBD8D152}" srcOrd="3" destOrd="0" parTransId="{D6B4417B-F383-4852-9919-1638DBB1EE6E}" sibTransId="{A0F7B220-EAB2-4D54-A094-275EAF3A4DBD}"/>
    <dgm:cxn modelId="{36E0CA69-EF3D-4153-8143-75055CB37D4E}" srcId="{A2DB3A23-ACBB-4F73-970F-0421D0737206}" destId="{F69890DC-B75A-4BB2-9CA8-F13A29835836}" srcOrd="0" destOrd="0" parTransId="{A032A37D-63D6-4E6B-B217-B0075138DBD1}" sibTransId="{A2F7DEE6-6ED9-4909-A2FC-4EDC265F4C5E}"/>
    <dgm:cxn modelId="{4057734C-37C5-4D7C-ACD7-E12D029D7F94}" srcId="{A2DB3A23-ACBB-4F73-970F-0421D0737206}" destId="{D24110A5-C95A-40ED-9671-7B2FA4437985}" srcOrd="2" destOrd="0" parTransId="{DB8224D0-CB9D-4FD9-9833-06A1A06E86D6}" sibTransId="{0188E98A-0BA2-4D92-8100-C2302B616962}"/>
    <dgm:cxn modelId="{8CC18C92-44EA-4133-BA17-9545C06F63A3}" type="presOf" srcId="{7494E493-F7DE-4C61-BFA7-C4E5FBD8D152}" destId="{1CBD44BF-BC97-453A-A780-852DFD33E272}" srcOrd="0" destOrd="0" presId="urn:microsoft.com/office/officeart/2005/8/layout/pyramid2"/>
    <dgm:cxn modelId="{C1F68F95-2AC8-452D-9785-B7DB84157D0E}" srcId="{A2DB3A23-ACBB-4F73-970F-0421D0737206}" destId="{A2F87E21-39F6-4F4A-BB6F-80CEEFFE787D}" srcOrd="1" destOrd="0" parTransId="{B193E2DB-B3B2-4528-A91C-BD7C91C4C6DE}" sibTransId="{E6FAA822-20D3-4962-BF88-C575CA736C37}"/>
    <dgm:cxn modelId="{E5DB7E98-2E70-4505-8879-4F4920BCEEBC}" type="presOf" srcId="{A2F87E21-39F6-4F4A-BB6F-80CEEFFE787D}" destId="{0B872BA7-A842-4215-ACF5-80528930A361}" srcOrd="0" destOrd="0" presId="urn:microsoft.com/office/officeart/2005/8/layout/pyramid2"/>
    <dgm:cxn modelId="{93CFC0A3-2FBB-451E-B528-2A40D7DAA373}" type="presOf" srcId="{18872E2E-ACFC-46F4-B6F4-C5EB26940956}" destId="{24E4BF38-0490-47CB-9FCE-F6BE909E7861}" srcOrd="0" destOrd="0" presId="urn:microsoft.com/office/officeart/2005/8/layout/pyramid2"/>
    <dgm:cxn modelId="{3845ADA4-015A-4139-909E-AC9853AB34AF}" type="presOf" srcId="{F69890DC-B75A-4BB2-9CA8-F13A29835836}" destId="{23374C2C-A59E-4716-BC23-B10C0C251B81}" srcOrd="0" destOrd="0" presId="urn:microsoft.com/office/officeart/2005/8/layout/pyramid2"/>
    <dgm:cxn modelId="{607F26FC-8D68-429F-9E67-ED62A32FDA91}" type="presOf" srcId="{D24110A5-C95A-40ED-9671-7B2FA4437985}" destId="{C116A837-58F2-46DF-BC58-08662121E0CF}" srcOrd="0" destOrd="0" presId="urn:microsoft.com/office/officeart/2005/8/layout/pyramid2"/>
    <dgm:cxn modelId="{4FFBE2A0-36E3-4320-AC13-9B709C0C787F}" type="presParOf" srcId="{227F2D14-6010-4140-BB67-232439970F4B}" destId="{0956C457-1C14-47EC-B1A4-E7390D39A3F3}" srcOrd="0" destOrd="0" presId="urn:microsoft.com/office/officeart/2005/8/layout/pyramid2"/>
    <dgm:cxn modelId="{055E5025-A005-462F-AA35-B306B4D07BBF}" type="presParOf" srcId="{227F2D14-6010-4140-BB67-232439970F4B}" destId="{F0EEDD38-5DF8-4B4B-9D2E-EB67D5794DAE}" srcOrd="1" destOrd="0" presId="urn:microsoft.com/office/officeart/2005/8/layout/pyramid2"/>
    <dgm:cxn modelId="{6F5EA269-0268-449D-843B-F1C999A40865}" type="presParOf" srcId="{F0EEDD38-5DF8-4B4B-9D2E-EB67D5794DAE}" destId="{23374C2C-A59E-4716-BC23-B10C0C251B81}" srcOrd="0" destOrd="0" presId="urn:microsoft.com/office/officeart/2005/8/layout/pyramid2"/>
    <dgm:cxn modelId="{78B351E9-BA92-4DF6-B6E4-4BC41B7B6D4C}" type="presParOf" srcId="{F0EEDD38-5DF8-4B4B-9D2E-EB67D5794DAE}" destId="{4639192E-993D-4CE8-9CE0-573515F8B5C4}" srcOrd="1" destOrd="0" presId="urn:microsoft.com/office/officeart/2005/8/layout/pyramid2"/>
    <dgm:cxn modelId="{6F3DAA5B-BE67-4BE8-AF41-1DECCE07A03D}" type="presParOf" srcId="{F0EEDD38-5DF8-4B4B-9D2E-EB67D5794DAE}" destId="{0B872BA7-A842-4215-ACF5-80528930A361}" srcOrd="2" destOrd="0" presId="urn:microsoft.com/office/officeart/2005/8/layout/pyramid2"/>
    <dgm:cxn modelId="{350C8FB1-83A6-4DDC-8534-C2BB611983E2}" type="presParOf" srcId="{F0EEDD38-5DF8-4B4B-9D2E-EB67D5794DAE}" destId="{7F970E22-EEF6-4F9C-B7A3-D33ED3F2F67F}" srcOrd="3" destOrd="0" presId="urn:microsoft.com/office/officeart/2005/8/layout/pyramid2"/>
    <dgm:cxn modelId="{A5F7B45B-02FE-4EFD-B9A1-7B61D1BB2B97}" type="presParOf" srcId="{F0EEDD38-5DF8-4B4B-9D2E-EB67D5794DAE}" destId="{C116A837-58F2-46DF-BC58-08662121E0CF}" srcOrd="4" destOrd="0" presId="urn:microsoft.com/office/officeart/2005/8/layout/pyramid2"/>
    <dgm:cxn modelId="{A60B0DE1-F0CE-4D79-BDE4-AE8F746A4061}" type="presParOf" srcId="{F0EEDD38-5DF8-4B4B-9D2E-EB67D5794DAE}" destId="{918DE8F9-1EA6-4F04-9524-7DF8AE3F1B9A}" srcOrd="5" destOrd="0" presId="urn:microsoft.com/office/officeart/2005/8/layout/pyramid2"/>
    <dgm:cxn modelId="{72D218A4-CADF-4CB1-A8B8-55F66333192C}" type="presParOf" srcId="{F0EEDD38-5DF8-4B4B-9D2E-EB67D5794DAE}" destId="{1CBD44BF-BC97-453A-A780-852DFD33E272}" srcOrd="6" destOrd="0" presId="urn:microsoft.com/office/officeart/2005/8/layout/pyramid2"/>
    <dgm:cxn modelId="{85800079-B94B-4020-ABA9-B554CC135DCF}" type="presParOf" srcId="{F0EEDD38-5DF8-4B4B-9D2E-EB67D5794DAE}" destId="{E0F4A84C-5F2F-4D8F-9ADE-A906C0A0C445}" srcOrd="7" destOrd="0" presId="urn:microsoft.com/office/officeart/2005/8/layout/pyramid2"/>
    <dgm:cxn modelId="{592A2291-57D3-41BB-81A4-A00667B74B0E}" type="presParOf" srcId="{F0EEDD38-5DF8-4B4B-9D2E-EB67D5794DAE}" destId="{24E4BF38-0490-47CB-9FCE-F6BE909E7861}" srcOrd="8" destOrd="0" presId="urn:microsoft.com/office/officeart/2005/8/layout/pyramid2"/>
    <dgm:cxn modelId="{AC42AD90-FBF2-4ABA-97B1-EE127E3F49D4}" type="presParOf" srcId="{F0EEDD38-5DF8-4B4B-9D2E-EB67D5794DAE}" destId="{FCE5B027-D265-4D7F-BF26-F3BC0B387F01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C823B8-408A-4864-AD1A-1D3B903241F8}" type="doc">
      <dgm:prSet loTypeId="urn:microsoft.com/office/officeart/2018/2/layout/IconVerticalSolidList" loCatId="icon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FA0CC686-F77C-4247-A7C5-711A49E728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solidFill>
                <a:schemeClr val="tx1"/>
              </a:solidFill>
            </a:rPr>
            <a:t>Lack of Affordability leading to Scarcity</a:t>
          </a:r>
          <a:endParaRPr lang="en-IN" sz="2800" dirty="0">
            <a:solidFill>
              <a:schemeClr val="tx1"/>
            </a:solidFill>
          </a:endParaRPr>
        </a:p>
      </dgm:t>
    </dgm:pt>
    <dgm:pt modelId="{02496CFC-72E9-45B4-B724-2557290EC2A8}" type="parTrans" cxnId="{A5157879-37D0-4C25-B288-F011A8054FB6}">
      <dgm:prSet/>
      <dgm:spPr/>
      <dgm:t>
        <a:bodyPr/>
        <a:lstStyle/>
        <a:p>
          <a:endParaRPr lang="en-IN"/>
        </a:p>
      </dgm:t>
    </dgm:pt>
    <dgm:pt modelId="{C440C3CA-2F4D-49A3-8AEA-BD59BE8C9E34}" type="sibTrans" cxnId="{A5157879-37D0-4C25-B288-F011A8054FB6}">
      <dgm:prSet/>
      <dgm:spPr/>
      <dgm:t>
        <a:bodyPr/>
        <a:lstStyle/>
        <a:p>
          <a:endParaRPr lang="en-IN"/>
        </a:p>
      </dgm:t>
    </dgm:pt>
    <dgm:pt modelId="{A10D1846-3C45-475D-9074-72D8986F5430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solidFill>
                <a:schemeClr val="tx1"/>
              </a:solidFill>
            </a:rPr>
            <a:t>Lack of Skilled Practitioners</a:t>
          </a:r>
          <a:endParaRPr lang="en-IN" sz="2800" dirty="0">
            <a:solidFill>
              <a:schemeClr val="tx1"/>
            </a:solidFill>
          </a:endParaRPr>
        </a:p>
      </dgm:t>
    </dgm:pt>
    <dgm:pt modelId="{F9501E69-CFF9-45E1-B804-EBFBD5453477}" type="parTrans" cxnId="{F3AD745B-09A4-4BC5-9ACE-7FABFF93C170}">
      <dgm:prSet/>
      <dgm:spPr/>
      <dgm:t>
        <a:bodyPr/>
        <a:lstStyle/>
        <a:p>
          <a:endParaRPr lang="en-IN"/>
        </a:p>
      </dgm:t>
    </dgm:pt>
    <dgm:pt modelId="{6E96F9CE-3D52-4F46-A44E-B1A60DCB7AFF}" type="sibTrans" cxnId="{F3AD745B-09A4-4BC5-9ACE-7FABFF93C170}">
      <dgm:prSet/>
      <dgm:spPr/>
      <dgm:t>
        <a:bodyPr/>
        <a:lstStyle/>
        <a:p>
          <a:endParaRPr lang="en-IN"/>
        </a:p>
      </dgm:t>
    </dgm:pt>
    <dgm:pt modelId="{73E369BA-55DB-47FC-975A-641D4FD75B8F}" type="pres">
      <dgm:prSet presAssocID="{55C823B8-408A-4864-AD1A-1D3B903241F8}" presName="root" presStyleCnt="0">
        <dgm:presLayoutVars>
          <dgm:dir/>
          <dgm:resizeHandles val="exact"/>
        </dgm:presLayoutVars>
      </dgm:prSet>
      <dgm:spPr/>
    </dgm:pt>
    <dgm:pt modelId="{F80C7549-58AD-434C-9121-2C891CB1A1CE}" type="pres">
      <dgm:prSet presAssocID="{FA0CC686-F77C-4247-A7C5-711A49E728F7}" presName="compNode" presStyleCnt="0"/>
      <dgm:spPr/>
    </dgm:pt>
    <dgm:pt modelId="{5FBA8022-D4A7-459F-99AC-238FA069B83E}" type="pres">
      <dgm:prSet presAssocID="{FA0CC686-F77C-4247-A7C5-711A49E728F7}" presName="bgRect" presStyleLbl="bgShp" presStyleIdx="0" presStyleCnt="2" custLinFactNeighborX="-460" custLinFactNeighborY="1922"/>
      <dgm:spPr/>
    </dgm:pt>
    <dgm:pt modelId="{9B8EA8A4-CE6B-424E-85B2-0F139F07B7A1}" type="pres">
      <dgm:prSet presAssocID="{FA0CC686-F77C-4247-A7C5-711A49E728F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0390A419-36B1-4C2A-AC3B-5BEED6910B15}" type="pres">
      <dgm:prSet presAssocID="{FA0CC686-F77C-4247-A7C5-711A49E728F7}" presName="spaceRect" presStyleCnt="0"/>
      <dgm:spPr/>
    </dgm:pt>
    <dgm:pt modelId="{28AA68F5-A163-478F-B15B-62A88A76DB80}" type="pres">
      <dgm:prSet presAssocID="{FA0CC686-F77C-4247-A7C5-711A49E728F7}" presName="parTx" presStyleLbl="revTx" presStyleIdx="0" presStyleCnt="2" custScaleX="105578">
        <dgm:presLayoutVars>
          <dgm:chMax val="0"/>
          <dgm:chPref val="0"/>
        </dgm:presLayoutVars>
      </dgm:prSet>
      <dgm:spPr/>
    </dgm:pt>
    <dgm:pt modelId="{0172CB1C-43FE-4696-A047-7C6390D3ABE4}" type="pres">
      <dgm:prSet presAssocID="{C440C3CA-2F4D-49A3-8AEA-BD59BE8C9E34}" presName="sibTrans" presStyleCnt="0"/>
      <dgm:spPr/>
    </dgm:pt>
    <dgm:pt modelId="{3CF3E255-3DE0-4A9B-941B-29D9DF7FE9E5}" type="pres">
      <dgm:prSet presAssocID="{A10D1846-3C45-475D-9074-72D8986F5430}" presName="compNode" presStyleCnt="0"/>
      <dgm:spPr/>
    </dgm:pt>
    <dgm:pt modelId="{D4DBBFFA-526A-4EAC-9070-398A95CAD2FD}" type="pres">
      <dgm:prSet presAssocID="{A10D1846-3C45-475D-9074-72D8986F5430}" presName="bgRect" presStyleLbl="bgShp" presStyleIdx="1" presStyleCnt="2" custLinFactNeighborX="369" custLinFactNeighborY="2784"/>
      <dgm:spPr/>
    </dgm:pt>
    <dgm:pt modelId="{114C7DAA-3FC4-4277-B257-6A736F7F6504}" type="pres">
      <dgm:prSet presAssocID="{A10D1846-3C45-475D-9074-72D8986F543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346BF184-0286-419A-BEC6-6EBB8EDC4251}" type="pres">
      <dgm:prSet presAssocID="{A10D1846-3C45-475D-9074-72D8986F5430}" presName="spaceRect" presStyleCnt="0"/>
      <dgm:spPr/>
    </dgm:pt>
    <dgm:pt modelId="{67240A9A-89E0-4223-8C5A-5902A2187F68}" type="pres">
      <dgm:prSet presAssocID="{A10D1846-3C45-475D-9074-72D8986F543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F49861E-1A1A-4E67-B0BC-7D034CA4B51B}" type="presOf" srcId="{A10D1846-3C45-475D-9074-72D8986F5430}" destId="{67240A9A-89E0-4223-8C5A-5902A2187F68}" srcOrd="0" destOrd="0" presId="urn:microsoft.com/office/officeart/2018/2/layout/IconVerticalSolidList"/>
    <dgm:cxn modelId="{E250EF26-9AC2-4911-A3CB-35D2E034526C}" type="presOf" srcId="{55C823B8-408A-4864-AD1A-1D3B903241F8}" destId="{73E369BA-55DB-47FC-975A-641D4FD75B8F}" srcOrd="0" destOrd="0" presId="urn:microsoft.com/office/officeart/2018/2/layout/IconVerticalSolidList"/>
    <dgm:cxn modelId="{F3AD745B-09A4-4BC5-9ACE-7FABFF93C170}" srcId="{55C823B8-408A-4864-AD1A-1D3B903241F8}" destId="{A10D1846-3C45-475D-9074-72D8986F5430}" srcOrd="1" destOrd="0" parTransId="{F9501E69-CFF9-45E1-B804-EBFBD5453477}" sibTransId="{6E96F9CE-3D52-4F46-A44E-B1A60DCB7AFF}"/>
    <dgm:cxn modelId="{A5157879-37D0-4C25-B288-F011A8054FB6}" srcId="{55C823B8-408A-4864-AD1A-1D3B903241F8}" destId="{FA0CC686-F77C-4247-A7C5-711A49E728F7}" srcOrd="0" destOrd="0" parTransId="{02496CFC-72E9-45B4-B724-2557290EC2A8}" sibTransId="{C440C3CA-2F4D-49A3-8AEA-BD59BE8C9E34}"/>
    <dgm:cxn modelId="{A7675B7A-506B-4A85-B982-21C2BC8F1467}" type="presOf" srcId="{FA0CC686-F77C-4247-A7C5-711A49E728F7}" destId="{28AA68F5-A163-478F-B15B-62A88A76DB80}" srcOrd="0" destOrd="0" presId="urn:microsoft.com/office/officeart/2018/2/layout/IconVerticalSolidList"/>
    <dgm:cxn modelId="{3D61CF91-5E4A-42AE-A186-A62739407626}" type="presParOf" srcId="{73E369BA-55DB-47FC-975A-641D4FD75B8F}" destId="{F80C7549-58AD-434C-9121-2C891CB1A1CE}" srcOrd="0" destOrd="0" presId="urn:microsoft.com/office/officeart/2018/2/layout/IconVerticalSolidList"/>
    <dgm:cxn modelId="{41ACF7AB-6B1B-4345-98EC-A379912E6B57}" type="presParOf" srcId="{F80C7549-58AD-434C-9121-2C891CB1A1CE}" destId="{5FBA8022-D4A7-459F-99AC-238FA069B83E}" srcOrd="0" destOrd="0" presId="urn:microsoft.com/office/officeart/2018/2/layout/IconVerticalSolidList"/>
    <dgm:cxn modelId="{F309923F-9BB1-4C03-AC10-C8962FB1FD34}" type="presParOf" srcId="{F80C7549-58AD-434C-9121-2C891CB1A1CE}" destId="{9B8EA8A4-CE6B-424E-85B2-0F139F07B7A1}" srcOrd="1" destOrd="0" presId="urn:microsoft.com/office/officeart/2018/2/layout/IconVerticalSolidList"/>
    <dgm:cxn modelId="{CEE58E4D-9181-4DDC-877B-0F7B76EE16FF}" type="presParOf" srcId="{F80C7549-58AD-434C-9121-2C891CB1A1CE}" destId="{0390A419-36B1-4C2A-AC3B-5BEED6910B15}" srcOrd="2" destOrd="0" presId="urn:microsoft.com/office/officeart/2018/2/layout/IconVerticalSolidList"/>
    <dgm:cxn modelId="{63F23467-0B05-4E08-82BB-F6738B95F3BF}" type="presParOf" srcId="{F80C7549-58AD-434C-9121-2C891CB1A1CE}" destId="{28AA68F5-A163-478F-B15B-62A88A76DB80}" srcOrd="3" destOrd="0" presId="urn:microsoft.com/office/officeart/2018/2/layout/IconVerticalSolidList"/>
    <dgm:cxn modelId="{FE1DC4F6-4A63-42CA-AC04-2963E39B397A}" type="presParOf" srcId="{73E369BA-55DB-47FC-975A-641D4FD75B8F}" destId="{0172CB1C-43FE-4696-A047-7C6390D3ABE4}" srcOrd="1" destOrd="0" presId="urn:microsoft.com/office/officeart/2018/2/layout/IconVerticalSolidList"/>
    <dgm:cxn modelId="{C4FD965A-0460-4D5C-AC2C-797373810A09}" type="presParOf" srcId="{73E369BA-55DB-47FC-975A-641D4FD75B8F}" destId="{3CF3E255-3DE0-4A9B-941B-29D9DF7FE9E5}" srcOrd="2" destOrd="0" presId="urn:microsoft.com/office/officeart/2018/2/layout/IconVerticalSolidList"/>
    <dgm:cxn modelId="{6AAF611D-A213-4BFF-8B6E-C7632C743F4C}" type="presParOf" srcId="{3CF3E255-3DE0-4A9B-941B-29D9DF7FE9E5}" destId="{D4DBBFFA-526A-4EAC-9070-398A95CAD2FD}" srcOrd="0" destOrd="0" presId="urn:microsoft.com/office/officeart/2018/2/layout/IconVerticalSolidList"/>
    <dgm:cxn modelId="{9DC0B8D9-F3FE-4DCA-A586-191FD07CD218}" type="presParOf" srcId="{3CF3E255-3DE0-4A9B-941B-29D9DF7FE9E5}" destId="{114C7DAA-3FC4-4277-B257-6A736F7F6504}" srcOrd="1" destOrd="0" presId="urn:microsoft.com/office/officeart/2018/2/layout/IconVerticalSolidList"/>
    <dgm:cxn modelId="{686089BE-5221-421F-912A-A64986E1AD48}" type="presParOf" srcId="{3CF3E255-3DE0-4A9B-941B-29D9DF7FE9E5}" destId="{346BF184-0286-419A-BEC6-6EBB8EDC4251}" srcOrd="2" destOrd="0" presId="urn:microsoft.com/office/officeart/2018/2/layout/IconVerticalSolidList"/>
    <dgm:cxn modelId="{7EDD65F3-657D-4234-A42A-879F9CCC9D75}" type="presParOf" srcId="{3CF3E255-3DE0-4A9B-941B-29D9DF7FE9E5}" destId="{67240A9A-89E0-4223-8C5A-5902A2187F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60F3FF-6C5F-4399-AB43-2C6C07FBA1C7}" type="doc">
      <dgm:prSet loTypeId="urn:microsoft.com/office/officeart/2005/8/layout/hList7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5FFB56D-C23A-4CF1-BF58-F4D376B2A4E8}">
      <dgm:prSet phldrT="[Text]"/>
      <dgm:spPr/>
      <dgm:t>
        <a:bodyPr/>
        <a:lstStyle/>
        <a:p>
          <a:r>
            <a:rPr lang="en-US" dirty="0"/>
            <a:t>Iron Lung Age</a:t>
          </a:r>
          <a:endParaRPr lang="en-IN" dirty="0"/>
        </a:p>
      </dgm:t>
    </dgm:pt>
    <dgm:pt modelId="{62F861C0-951F-462E-AFA3-5D7165536A95}" type="parTrans" cxnId="{87EE99E2-2E84-49C2-AB3B-0E1CFFA7B0A3}">
      <dgm:prSet/>
      <dgm:spPr/>
      <dgm:t>
        <a:bodyPr/>
        <a:lstStyle/>
        <a:p>
          <a:endParaRPr lang="en-IN"/>
        </a:p>
      </dgm:t>
    </dgm:pt>
    <dgm:pt modelId="{1E4D44CA-1A0A-45FC-8EA3-369749DBA053}" type="sibTrans" cxnId="{87EE99E2-2E84-49C2-AB3B-0E1CFFA7B0A3}">
      <dgm:prSet/>
      <dgm:spPr/>
      <dgm:t>
        <a:bodyPr/>
        <a:lstStyle/>
        <a:p>
          <a:endParaRPr lang="en-IN"/>
        </a:p>
      </dgm:t>
    </dgm:pt>
    <dgm:pt modelId="{4BBEA325-80B3-4BFF-9F18-A0A1B8FB5C8C}">
      <dgm:prSet phldrT="[Text]"/>
      <dgm:spPr/>
      <dgm:t>
        <a:bodyPr/>
        <a:lstStyle/>
        <a:p>
          <a:r>
            <a:rPr lang="en-US" dirty="0"/>
            <a:t>Pneumatic Age</a:t>
          </a:r>
          <a:endParaRPr lang="en-IN" dirty="0"/>
        </a:p>
      </dgm:t>
    </dgm:pt>
    <dgm:pt modelId="{392E4E95-2679-4392-A00E-DE3DE58E3DF7}" type="parTrans" cxnId="{BA497ADB-0F84-448A-9EEF-0367506E8C51}">
      <dgm:prSet/>
      <dgm:spPr/>
      <dgm:t>
        <a:bodyPr/>
        <a:lstStyle/>
        <a:p>
          <a:endParaRPr lang="en-IN"/>
        </a:p>
      </dgm:t>
    </dgm:pt>
    <dgm:pt modelId="{1CA15E4F-8586-4B8B-B493-385521866431}" type="sibTrans" cxnId="{BA497ADB-0F84-448A-9EEF-0367506E8C51}">
      <dgm:prSet/>
      <dgm:spPr/>
      <dgm:t>
        <a:bodyPr/>
        <a:lstStyle/>
        <a:p>
          <a:endParaRPr lang="en-IN"/>
        </a:p>
      </dgm:t>
    </dgm:pt>
    <dgm:pt modelId="{5CBB8BDD-D32D-4ADC-8000-C0A42B374665}">
      <dgm:prSet phldrT="[Text]"/>
      <dgm:spPr/>
      <dgm:t>
        <a:bodyPr/>
        <a:lstStyle/>
        <a:p>
          <a:r>
            <a:rPr lang="en-US" dirty="0"/>
            <a:t>µController Age</a:t>
          </a:r>
          <a:endParaRPr lang="en-IN" dirty="0"/>
        </a:p>
      </dgm:t>
    </dgm:pt>
    <dgm:pt modelId="{3C125720-8EB4-4744-9D77-E9D72FCD3FB2}" type="parTrans" cxnId="{BA7D78BE-7D13-44B6-BF52-6DEB5514123E}">
      <dgm:prSet/>
      <dgm:spPr/>
      <dgm:t>
        <a:bodyPr/>
        <a:lstStyle/>
        <a:p>
          <a:endParaRPr lang="en-IN"/>
        </a:p>
      </dgm:t>
    </dgm:pt>
    <dgm:pt modelId="{822D0DDE-39AF-446E-BC8F-A897B3C93191}" type="sibTrans" cxnId="{BA7D78BE-7D13-44B6-BF52-6DEB5514123E}">
      <dgm:prSet/>
      <dgm:spPr/>
      <dgm:t>
        <a:bodyPr/>
        <a:lstStyle/>
        <a:p>
          <a:endParaRPr lang="en-IN"/>
        </a:p>
      </dgm:t>
    </dgm:pt>
    <dgm:pt modelId="{6A6A7B38-DB68-408D-B73B-32C9ED58D2AF}">
      <dgm:prSet phldrT="[Text]"/>
      <dgm:spPr/>
      <dgm:t>
        <a:bodyPr/>
        <a:lstStyle/>
        <a:p>
          <a:r>
            <a:rPr lang="en-US" dirty="0"/>
            <a:t>Smart “E”-Age</a:t>
          </a:r>
          <a:endParaRPr lang="en-IN" dirty="0"/>
        </a:p>
      </dgm:t>
    </dgm:pt>
    <dgm:pt modelId="{EC97AF36-7527-48A2-9985-4788015C24BF}" type="parTrans" cxnId="{BC50150A-CA27-4063-B7C6-14F1EC4FE0C6}">
      <dgm:prSet/>
      <dgm:spPr/>
      <dgm:t>
        <a:bodyPr/>
        <a:lstStyle/>
        <a:p>
          <a:endParaRPr lang="en-IN"/>
        </a:p>
      </dgm:t>
    </dgm:pt>
    <dgm:pt modelId="{1E9A96E1-831E-4F89-8634-83B19C61B626}" type="sibTrans" cxnId="{BC50150A-CA27-4063-B7C6-14F1EC4FE0C6}">
      <dgm:prSet/>
      <dgm:spPr/>
      <dgm:t>
        <a:bodyPr/>
        <a:lstStyle/>
        <a:p>
          <a:endParaRPr lang="en-IN"/>
        </a:p>
      </dgm:t>
    </dgm:pt>
    <dgm:pt modelId="{0F8DDEF0-586D-4485-9AA0-F75D0777A600}" type="pres">
      <dgm:prSet presAssocID="{5260F3FF-6C5F-4399-AB43-2C6C07FBA1C7}" presName="Name0" presStyleCnt="0">
        <dgm:presLayoutVars>
          <dgm:dir/>
          <dgm:resizeHandles val="exact"/>
        </dgm:presLayoutVars>
      </dgm:prSet>
      <dgm:spPr/>
    </dgm:pt>
    <dgm:pt modelId="{9EAE12CC-AC59-4495-AB45-922BBCD57D83}" type="pres">
      <dgm:prSet presAssocID="{5260F3FF-6C5F-4399-AB43-2C6C07FBA1C7}" presName="fgShape" presStyleLbl="fgShp" presStyleIdx="0" presStyleCnt="1"/>
      <dgm:spPr>
        <a:prstGeom prst="rightArrow">
          <a:avLst/>
        </a:prstGeom>
      </dgm:spPr>
    </dgm:pt>
    <dgm:pt modelId="{3EC7BE2D-AF21-4304-B549-D2634FED2B33}" type="pres">
      <dgm:prSet presAssocID="{5260F3FF-6C5F-4399-AB43-2C6C07FBA1C7}" presName="linComp" presStyleCnt="0"/>
      <dgm:spPr/>
    </dgm:pt>
    <dgm:pt modelId="{D6687A1D-7C4B-4D91-A830-BA21C044351F}" type="pres">
      <dgm:prSet presAssocID="{E5FFB56D-C23A-4CF1-BF58-F4D376B2A4E8}" presName="compNode" presStyleCnt="0"/>
      <dgm:spPr/>
    </dgm:pt>
    <dgm:pt modelId="{688ECE30-C2E0-4A79-8353-4EF4C300F1E2}" type="pres">
      <dgm:prSet presAssocID="{E5FFB56D-C23A-4CF1-BF58-F4D376B2A4E8}" presName="bkgdShape" presStyleLbl="node1" presStyleIdx="0" presStyleCnt="4"/>
      <dgm:spPr/>
    </dgm:pt>
    <dgm:pt modelId="{7AC9E6E9-8969-4800-994A-26DE728CB771}" type="pres">
      <dgm:prSet presAssocID="{E5FFB56D-C23A-4CF1-BF58-F4D376B2A4E8}" presName="nodeTx" presStyleLbl="node1" presStyleIdx="0" presStyleCnt="4">
        <dgm:presLayoutVars>
          <dgm:bulletEnabled val="1"/>
        </dgm:presLayoutVars>
      </dgm:prSet>
      <dgm:spPr/>
    </dgm:pt>
    <dgm:pt modelId="{72025D6B-7D59-4159-B549-24E8368192A9}" type="pres">
      <dgm:prSet presAssocID="{E5FFB56D-C23A-4CF1-BF58-F4D376B2A4E8}" presName="invisiNode" presStyleLbl="node1" presStyleIdx="0" presStyleCnt="4"/>
      <dgm:spPr/>
    </dgm:pt>
    <dgm:pt modelId="{436B5456-B775-4922-B484-F55C352B01DC}" type="pres">
      <dgm:prSet presAssocID="{E5FFB56D-C23A-4CF1-BF58-F4D376B2A4E8}" presName="imagNode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CECC8D98-AF78-45FA-AAAD-CCD6A025F3D5}" type="pres">
      <dgm:prSet presAssocID="{1E4D44CA-1A0A-45FC-8EA3-369749DBA053}" presName="sibTrans" presStyleLbl="sibTrans2D1" presStyleIdx="0" presStyleCnt="0"/>
      <dgm:spPr/>
    </dgm:pt>
    <dgm:pt modelId="{66CB9C04-75C1-49D3-BF96-05EE692C66EE}" type="pres">
      <dgm:prSet presAssocID="{4BBEA325-80B3-4BFF-9F18-A0A1B8FB5C8C}" presName="compNode" presStyleCnt="0"/>
      <dgm:spPr/>
    </dgm:pt>
    <dgm:pt modelId="{9C5CDF02-625F-4920-82FE-FE96EF66B3ED}" type="pres">
      <dgm:prSet presAssocID="{4BBEA325-80B3-4BFF-9F18-A0A1B8FB5C8C}" presName="bkgdShape" presStyleLbl="node1" presStyleIdx="1" presStyleCnt="4"/>
      <dgm:spPr/>
    </dgm:pt>
    <dgm:pt modelId="{21198C00-4DD1-4E32-9715-D7BE3ED60CEA}" type="pres">
      <dgm:prSet presAssocID="{4BBEA325-80B3-4BFF-9F18-A0A1B8FB5C8C}" presName="nodeTx" presStyleLbl="node1" presStyleIdx="1" presStyleCnt="4">
        <dgm:presLayoutVars>
          <dgm:bulletEnabled val="1"/>
        </dgm:presLayoutVars>
      </dgm:prSet>
      <dgm:spPr/>
    </dgm:pt>
    <dgm:pt modelId="{C9959841-8FCB-49CB-97F5-010513F2C9CE}" type="pres">
      <dgm:prSet presAssocID="{4BBEA325-80B3-4BFF-9F18-A0A1B8FB5C8C}" presName="invisiNode" presStyleLbl="node1" presStyleIdx="1" presStyleCnt="4"/>
      <dgm:spPr/>
    </dgm:pt>
    <dgm:pt modelId="{3F0C087D-C5D0-4163-938E-BA85F1A0C027}" type="pres">
      <dgm:prSet presAssocID="{4BBEA325-80B3-4BFF-9F18-A0A1B8FB5C8C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23000" r="-23000"/>
          </a:stretch>
        </a:blipFill>
      </dgm:spPr>
    </dgm:pt>
    <dgm:pt modelId="{45253EC2-B30C-4A3F-9A86-2D3850A68DD7}" type="pres">
      <dgm:prSet presAssocID="{1CA15E4F-8586-4B8B-B493-385521866431}" presName="sibTrans" presStyleLbl="sibTrans2D1" presStyleIdx="0" presStyleCnt="0"/>
      <dgm:spPr/>
    </dgm:pt>
    <dgm:pt modelId="{52CB7D4F-EF37-4442-B51C-5EADBAAA4CFD}" type="pres">
      <dgm:prSet presAssocID="{5CBB8BDD-D32D-4ADC-8000-C0A42B374665}" presName="compNode" presStyleCnt="0"/>
      <dgm:spPr/>
    </dgm:pt>
    <dgm:pt modelId="{BFAB9A14-6E3D-413C-9869-ABF6C2AB13AA}" type="pres">
      <dgm:prSet presAssocID="{5CBB8BDD-D32D-4ADC-8000-C0A42B374665}" presName="bkgdShape" presStyleLbl="node1" presStyleIdx="2" presStyleCnt="4"/>
      <dgm:spPr/>
    </dgm:pt>
    <dgm:pt modelId="{3BADF0E6-0FD7-4505-A088-AC4CD8BF8B17}" type="pres">
      <dgm:prSet presAssocID="{5CBB8BDD-D32D-4ADC-8000-C0A42B374665}" presName="nodeTx" presStyleLbl="node1" presStyleIdx="2" presStyleCnt="4">
        <dgm:presLayoutVars>
          <dgm:bulletEnabled val="1"/>
        </dgm:presLayoutVars>
      </dgm:prSet>
      <dgm:spPr/>
    </dgm:pt>
    <dgm:pt modelId="{7B08B82C-6C7F-4C09-87D5-EA85115B883D}" type="pres">
      <dgm:prSet presAssocID="{5CBB8BDD-D32D-4ADC-8000-C0A42B374665}" presName="invisiNode" presStyleLbl="node1" presStyleIdx="2" presStyleCnt="4"/>
      <dgm:spPr/>
    </dgm:pt>
    <dgm:pt modelId="{133D27E5-742D-452B-96A7-3354AEAA20F4}" type="pres">
      <dgm:prSet presAssocID="{5CBB8BDD-D32D-4ADC-8000-C0A42B374665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14000" b="-14000"/>
          </a:stretch>
        </a:blipFill>
      </dgm:spPr>
    </dgm:pt>
    <dgm:pt modelId="{910CD483-54D5-4943-93E4-5B031F3D274E}" type="pres">
      <dgm:prSet presAssocID="{822D0DDE-39AF-446E-BC8F-A897B3C93191}" presName="sibTrans" presStyleLbl="sibTrans2D1" presStyleIdx="0" presStyleCnt="0"/>
      <dgm:spPr/>
    </dgm:pt>
    <dgm:pt modelId="{089027A8-F57C-4F0A-B307-A9BE3362D76C}" type="pres">
      <dgm:prSet presAssocID="{6A6A7B38-DB68-408D-B73B-32C9ED58D2AF}" presName="compNode" presStyleCnt="0"/>
      <dgm:spPr/>
    </dgm:pt>
    <dgm:pt modelId="{76866D8D-BDB9-4DCF-9C13-4B711C8264ED}" type="pres">
      <dgm:prSet presAssocID="{6A6A7B38-DB68-408D-B73B-32C9ED58D2AF}" presName="bkgdShape" presStyleLbl="node1" presStyleIdx="3" presStyleCnt="4"/>
      <dgm:spPr/>
    </dgm:pt>
    <dgm:pt modelId="{65BADE51-CA54-4B7B-94A3-A3112378EF07}" type="pres">
      <dgm:prSet presAssocID="{6A6A7B38-DB68-408D-B73B-32C9ED58D2AF}" presName="nodeTx" presStyleLbl="node1" presStyleIdx="3" presStyleCnt="4">
        <dgm:presLayoutVars>
          <dgm:bulletEnabled val="1"/>
        </dgm:presLayoutVars>
      </dgm:prSet>
      <dgm:spPr/>
    </dgm:pt>
    <dgm:pt modelId="{DC7EE5A2-D9B7-4CC3-A72D-9CD0C043554F}" type="pres">
      <dgm:prSet presAssocID="{6A6A7B38-DB68-408D-B73B-32C9ED58D2AF}" presName="invisiNode" presStyleLbl="node1" presStyleIdx="3" presStyleCnt="4"/>
      <dgm:spPr/>
    </dgm:pt>
    <dgm:pt modelId="{7393C7F9-5469-4BB8-86BC-C3327E49B257}" type="pres">
      <dgm:prSet presAssocID="{6A6A7B38-DB68-408D-B73B-32C9ED58D2AF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000" r="-1000"/>
          </a:stretch>
        </a:blipFill>
      </dgm:spPr>
    </dgm:pt>
  </dgm:ptLst>
  <dgm:cxnLst>
    <dgm:cxn modelId="{62DF7302-C005-41EE-938B-0A641A11CE85}" type="presOf" srcId="{6A6A7B38-DB68-408D-B73B-32C9ED58D2AF}" destId="{76866D8D-BDB9-4DCF-9C13-4B711C8264ED}" srcOrd="0" destOrd="0" presId="urn:microsoft.com/office/officeart/2005/8/layout/hList7"/>
    <dgm:cxn modelId="{BC50150A-CA27-4063-B7C6-14F1EC4FE0C6}" srcId="{5260F3FF-6C5F-4399-AB43-2C6C07FBA1C7}" destId="{6A6A7B38-DB68-408D-B73B-32C9ED58D2AF}" srcOrd="3" destOrd="0" parTransId="{EC97AF36-7527-48A2-9985-4788015C24BF}" sibTransId="{1E9A96E1-831E-4F89-8634-83B19C61B626}"/>
    <dgm:cxn modelId="{4177F616-2730-4061-ABCE-1DA4B36842E1}" type="presOf" srcId="{4BBEA325-80B3-4BFF-9F18-A0A1B8FB5C8C}" destId="{21198C00-4DD1-4E32-9715-D7BE3ED60CEA}" srcOrd="1" destOrd="0" presId="urn:microsoft.com/office/officeart/2005/8/layout/hList7"/>
    <dgm:cxn modelId="{E982B21D-5451-44D6-8880-3F8E6BC5B161}" type="presOf" srcId="{5260F3FF-6C5F-4399-AB43-2C6C07FBA1C7}" destId="{0F8DDEF0-586D-4485-9AA0-F75D0777A600}" srcOrd="0" destOrd="0" presId="urn:microsoft.com/office/officeart/2005/8/layout/hList7"/>
    <dgm:cxn modelId="{83DD1430-6DC3-4BD6-87B8-D08ADA0A1483}" type="presOf" srcId="{1E4D44CA-1A0A-45FC-8EA3-369749DBA053}" destId="{CECC8D98-AF78-45FA-AAAD-CCD6A025F3D5}" srcOrd="0" destOrd="0" presId="urn:microsoft.com/office/officeart/2005/8/layout/hList7"/>
    <dgm:cxn modelId="{7F76C349-2B72-44BD-9E44-20266864650A}" type="presOf" srcId="{E5FFB56D-C23A-4CF1-BF58-F4D376B2A4E8}" destId="{688ECE30-C2E0-4A79-8353-4EF4C300F1E2}" srcOrd="0" destOrd="0" presId="urn:microsoft.com/office/officeart/2005/8/layout/hList7"/>
    <dgm:cxn modelId="{EAE3BD72-38F8-4FC6-BC27-BB7A529ADE4D}" type="presOf" srcId="{1CA15E4F-8586-4B8B-B493-385521866431}" destId="{45253EC2-B30C-4A3F-9A86-2D3850A68DD7}" srcOrd="0" destOrd="0" presId="urn:microsoft.com/office/officeart/2005/8/layout/hList7"/>
    <dgm:cxn modelId="{26DBB377-9A38-4BC5-A232-692F8F848AD7}" type="presOf" srcId="{822D0DDE-39AF-446E-BC8F-A897B3C93191}" destId="{910CD483-54D5-4943-93E4-5B031F3D274E}" srcOrd="0" destOrd="0" presId="urn:microsoft.com/office/officeart/2005/8/layout/hList7"/>
    <dgm:cxn modelId="{97CFFF79-A5F8-49A7-98EF-152293EB1539}" type="presOf" srcId="{E5FFB56D-C23A-4CF1-BF58-F4D376B2A4E8}" destId="{7AC9E6E9-8969-4800-994A-26DE728CB771}" srcOrd="1" destOrd="0" presId="urn:microsoft.com/office/officeart/2005/8/layout/hList7"/>
    <dgm:cxn modelId="{BA7D78BE-7D13-44B6-BF52-6DEB5514123E}" srcId="{5260F3FF-6C5F-4399-AB43-2C6C07FBA1C7}" destId="{5CBB8BDD-D32D-4ADC-8000-C0A42B374665}" srcOrd="2" destOrd="0" parTransId="{3C125720-8EB4-4744-9D77-E9D72FCD3FB2}" sibTransId="{822D0DDE-39AF-446E-BC8F-A897B3C93191}"/>
    <dgm:cxn modelId="{E78A0EC5-71CC-4D9C-B395-9B6CA86707B1}" type="presOf" srcId="{5CBB8BDD-D32D-4ADC-8000-C0A42B374665}" destId="{3BADF0E6-0FD7-4505-A088-AC4CD8BF8B17}" srcOrd="1" destOrd="0" presId="urn:microsoft.com/office/officeart/2005/8/layout/hList7"/>
    <dgm:cxn modelId="{3CEBAEC7-C8ED-4258-9B7C-AA1684B17919}" type="presOf" srcId="{6A6A7B38-DB68-408D-B73B-32C9ED58D2AF}" destId="{65BADE51-CA54-4B7B-94A3-A3112378EF07}" srcOrd="1" destOrd="0" presId="urn:microsoft.com/office/officeart/2005/8/layout/hList7"/>
    <dgm:cxn modelId="{BA497ADB-0F84-448A-9EEF-0367506E8C51}" srcId="{5260F3FF-6C5F-4399-AB43-2C6C07FBA1C7}" destId="{4BBEA325-80B3-4BFF-9F18-A0A1B8FB5C8C}" srcOrd="1" destOrd="0" parTransId="{392E4E95-2679-4392-A00E-DE3DE58E3DF7}" sibTransId="{1CA15E4F-8586-4B8B-B493-385521866431}"/>
    <dgm:cxn modelId="{4412F6DF-96C3-4675-98FF-E4B399BA2FD8}" type="presOf" srcId="{5CBB8BDD-D32D-4ADC-8000-C0A42B374665}" destId="{BFAB9A14-6E3D-413C-9869-ABF6C2AB13AA}" srcOrd="0" destOrd="0" presId="urn:microsoft.com/office/officeart/2005/8/layout/hList7"/>
    <dgm:cxn modelId="{87EE99E2-2E84-49C2-AB3B-0E1CFFA7B0A3}" srcId="{5260F3FF-6C5F-4399-AB43-2C6C07FBA1C7}" destId="{E5FFB56D-C23A-4CF1-BF58-F4D376B2A4E8}" srcOrd="0" destOrd="0" parTransId="{62F861C0-951F-462E-AFA3-5D7165536A95}" sibTransId="{1E4D44CA-1A0A-45FC-8EA3-369749DBA053}"/>
    <dgm:cxn modelId="{D6616BE8-5753-43F9-8EAC-523E832AACF0}" type="presOf" srcId="{4BBEA325-80B3-4BFF-9F18-A0A1B8FB5C8C}" destId="{9C5CDF02-625F-4920-82FE-FE96EF66B3ED}" srcOrd="0" destOrd="0" presId="urn:microsoft.com/office/officeart/2005/8/layout/hList7"/>
    <dgm:cxn modelId="{3C1B2FD3-B5F2-4E71-9EF0-E0BFECF20E72}" type="presParOf" srcId="{0F8DDEF0-586D-4485-9AA0-F75D0777A600}" destId="{9EAE12CC-AC59-4495-AB45-922BBCD57D83}" srcOrd="0" destOrd="0" presId="urn:microsoft.com/office/officeart/2005/8/layout/hList7"/>
    <dgm:cxn modelId="{B8CF0A34-0E2F-47F5-A0E4-0B86E936D3B8}" type="presParOf" srcId="{0F8DDEF0-586D-4485-9AA0-F75D0777A600}" destId="{3EC7BE2D-AF21-4304-B549-D2634FED2B33}" srcOrd="1" destOrd="0" presId="urn:microsoft.com/office/officeart/2005/8/layout/hList7"/>
    <dgm:cxn modelId="{9DD2B12C-5ED0-4116-BBFE-EE5F01742181}" type="presParOf" srcId="{3EC7BE2D-AF21-4304-B549-D2634FED2B33}" destId="{D6687A1D-7C4B-4D91-A830-BA21C044351F}" srcOrd="0" destOrd="0" presId="urn:microsoft.com/office/officeart/2005/8/layout/hList7"/>
    <dgm:cxn modelId="{F67F49DA-BB28-4562-B387-9EF4B0CBE60F}" type="presParOf" srcId="{D6687A1D-7C4B-4D91-A830-BA21C044351F}" destId="{688ECE30-C2E0-4A79-8353-4EF4C300F1E2}" srcOrd="0" destOrd="0" presId="urn:microsoft.com/office/officeart/2005/8/layout/hList7"/>
    <dgm:cxn modelId="{11030A68-450A-4489-A6CE-D94B7537A163}" type="presParOf" srcId="{D6687A1D-7C4B-4D91-A830-BA21C044351F}" destId="{7AC9E6E9-8969-4800-994A-26DE728CB771}" srcOrd="1" destOrd="0" presId="urn:microsoft.com/office/officeart/2005/8/layout/hList7"/>
    <dgm:cxn modelId="{0F3D52ED-55B3-47C7-B0AC-E764B0525CB7}" type="presParOf" srcId="{D6687A1D-7C4B-4D91-A830-BA21C044351F}" destId="{72025D6B-7D59-4159-B549-24E8368192A9}" srcOrd="2" destOrd="0" presId="urn:microsoft.com/office/officeart/2005/8/layout/hList7"/>
    <dgm:cxn modelId="{0AB12B72-98A7-4E34-A9F6-246B199E1A34}" type="presParOf" srcId="{D6687A1D-7C4B-4D91-A830-BA21C044351F}" destId="{436B5456-B775-4922-B484-F55C352B01DC}" srcOrd="3" destOrd="0" presId="urn:microsoft.com/office/officeart/2005/8/layout/hList7"/>
    <dgm:cxn modelId="{CBEF8C1C-B793-4598-BDFE-B50F98858F0E}" type="presParOf" srcId="{3EC7BE2D-AF21-4304-B549-D2634FED2B33}" destId="{CECC8D98-AF78-45FA-AAAD-CCD6A025F3D5}" srcOrd="1" destOrd="0" presId="urn:microsoft.com/office/officeart/2005/8/layout/hList7"/>
    <dgm:cxn modelId="{FEF23C37-3AD5-4D72-AED2-587DEEE4F850}" type="presParOf" srcId="{3EC7BE2D-AF21-4304-B549-D2634FED2B33}" destId="{66CB9C04-75C1-49D3-BF96-05EE692C66EE}" srcOrd="2" destOrd="0" presId="urn:microsoft.com/office/officeart/2005/8/layout/hList7"/>
    <dgm:cxn modelId="{344085C3-3C43-4980-9E7E-507D06DD8E84}" type="presParOf" srcId="{66CB9C04-75C1-49D3-BF96-05EE692C66EE}" destId="{9C5CDF02-625F-4920-82FE-FE96EF66B3ED}" srcOrd="0" destOrd="0" presId="urn:microsoft.com/office/officeart/2005/8/layout/hList7"/>
    <dgm:cxn modelId="{7315CB65-8B72-46C4-9916-CD46453A41C7}" type="presParOf" srcId="{66CB9C04-75C1-49D3-BF96-05EE692C66EE}" destId="{21198C00-4DD1-4E32-9715-D7BE3ED60CEA}" srcOrd="1" destOrd="0" presId="urn:microsoft.com/office/officeart/2005/8/layout/hList7"/>
    <dgm:cxn modelId="{EC864C9A-4689-4C7A-8CA1-6B831B6C7BEE}" type="presParOf" srcId="{66CB9C04-75C1-49D3-BF96-05EE692C66EE}" destId="{C9959841-8FCB-49CB-97F5-010513F2C9CE}" srcOrd="2" destOrd="0" presId="urn:microsoft.com/office/officeart/2005/8/layout/hList7"/>
    <dgm:cxn modelId="{9689C4F5-6CA4-44F6-86FC-10DC8FD35A61}" type="presParOf" srcId="{66CB9C04-75C1-49D3-BF96-05EE692C66EE}" destId="{3F0C087D-C5D0-4163-938E-BA85F1A0C027}" srcOrd="3" destOrd="0" presId="urn:microsoft.com/office/officeart/2005/8/layout/hList7"/>
    <dgm:cxn modelId="{12AC2DE1-BCF2-4DF4-A416-F26B2ECB47B5}" type="presParOf" srcId="{3EC7BE2D-AF21-4304-B549-D2634FED2B33}" destId="{45253EC2-B30C-4A3F-9A86-2D3850A68DD7}" srcOrd="3" destOrd="0" presId="urn:microsoft.com/office/officeart/2005/8/layout/hList7"/>
    <dgm:cxn modelId="{90173654-B1AA-4853-83D7-3689974909B5}" type="presParOf" srcId="{3EC7BE2D-AF21-4304-B549-D2634FED2B33}" destId="{52CB7D4F-EF37-4442-B51C-5EADBAAA4CFD}" srcOrd="4" destOrd="0" presId="urn:microsoft.com/office/officeart/2005/8/layout/hList7"/>
    <dgm:cxn modelId="{466F7E8B-0AD4-40A2-BBE9-0C395BCEE695}" type="presParOf" srcId="{52CB7D4F-EF37-4442-B51C-5EADBAAA4CFD}" destId="{BFAB9A14-6E3D-413C-9869-ABF6C2AB13AA}" srcOrd="0" destOrd="0" presId="urn:microsoft.com/office/officeart/2005/8/layout/hList7"/>
    <dgm:cxn modelId="{A7223EEC-5165-4E9D-9B9D-72CF2FEB6287}" type="presParOf" srcId="{52CB7D4F-EF37-4442-B51C-5EADBAAA4CFD}" destId="{3BADF0E6-0FD7-4505-A088-AC4CD8BF8B17}" srcOrd="1" destOrd="0" presId="urn:microsoft.com/office/officeart/2005/8/layout/hList7"/>
    <dgm:cxn modelId="{D26BAF31-6445-484F-95A5-7405935D4AE2}" type="presParOf" srcId="{52CB7D4F-EF37-4442-B51C-5EADBAAA4CFD}" destId="{7B08B82C-6C7F-4C09-87D5-EA85115B883D}" srcOrd="2" destOrd="0" presId="urn:microsoft.com/office/officeart/2005/8/layout/hList7"/>
    <dgm:cxn modelId="{A549EF7A-3C0B-40A6-99B2-842A02F03753}" type="presParOf" srcId="{52CB7D4F-EF37-4442-B51C-5EADBAAA4CFD}" destId="{133D27E5-742D-452B-96A7-3354AEAA20F4}" srcOrd="3" destOrd="0" presId="urn:microsoft.com/office/officeart/2005/8/layout/hList7"/>
    <dgm:cxn modelId="{03E932BA-CB12-4CCF-A577-5530F2F833E8}" type="presParOf" srcId="{3EC7BE2D-AF21-4304-B549-D2634FED2B33}" destId="{910CD483-54D5-4943-93E4-5B031F3D274E}" srcOrd="5" destOrd="0" presId="urn:microsoft.com/office/officeart/2005/8/layout/hList7"/>
    <dgm:cxn modelId="{318933C6-DD27-41B2-B6FF-F12114412D3D}" type="presParOf" srcId="{3EC7BE2D-AF21-4304-B549-D2634FED2B33}" destId="{089027A8-F57C-4F0A-B307-A9BE3362D76C}" srcOrd="6" destOrd="0" presId="urn:microsoft.com/office/officeart/2005/8/layout/hList7"/>
    <dgm:cxn modelId="{DE75BBB5-2DDE-49B3-B28A-53D8A1CE4676}" type="presParOf" srcId="{089027A8-F57C-4F0A-B307-A9BE3362D76C}" destId="{76866D8D-BDB9-4DCF-9C13-4B711C8264ED}" srcOrd="0" destOrd="0" presId="urn:microsoft.com/office/officeart/2005/8/layout/hList7"/>
    <dgm:cxn modelId="{8CF4716A-7348-4801-A8FE-58FE30689087}" type="presParOf" srcId="{089027A8-F57C-4F0A-B307-A9BE3362D76C}" destId="{65BADE51-CA54-4B7B-94A3-A3112378EF07}" srcOrd="1" destOrd="0" presId="urn:microsoft.com/office/officeart/2005/8/layout/hList7"/>
    <dgm:cxn modelId="{561AD158-89FC-419F-9BE1-3DFC76EAA85D}" type="presParOf" srcId="{089027A8-F57C-4F0A-B307-A9BE3362D76C}" destId="{DC7EE5A2-D9B7-4CC3-A72D-9CD0C043554F}" srcOrd="2" destOrd="0" presId="urn:microsoft.com/office/officeart/2005/8/layout/hList7"/>
    <dgm:cxn modelId="{91F9EE31-2B0E-463A-821D-1E7060FB458D}" type="presParOf" srcId="{089027A8-F57C-4F0A-B307-A9BE3362D76C}" destId="{7393C7F9-5469-4BB8-86BC-C3327E49B25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6B926D-AD29-40E6-9743-A25CB0A66813}" type="doc">
      <dgm:prSet loTypeId="urn:microsoft.com/office/officeart/2005/8/layout/h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IN"/>
        </a:p>
      </dgm:t>
    </dgm:pt>
    <dgm:pt modelId="{04B846BB-C889-4441-9F52-A19CE12CAC5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>
              <a:latin typeface="Cera Pro" panose="00000500000000000000" pitchFamily="50" charset="0"/>
            </a:rPr>
            <a:t>Most-used V</a:t>
          </a:r>
          <a:r>
            <a:rPr lang="en-US" sz="2000" b="0" i="0" dirty="0">
              <a:effectLst/>
              <a:latin typeface="Cera Pro" panose="00000500000000000000" pitchFamily="50" charset="0"/>
            </a:rPr>
            <a:t>entilation Modes have not changed</a:t>
          </a:r>
          <a:endParaRPr lang="en-IN" sz="2000" dirty="0">
            <a:latin typeface="Cera Pro" panose="00000500000000000000" pitchFamily="50" charset="0"/>
          </a:endParaRPr>
        </a:p>
      </dgm:t>
    </dgm:pt>
    <dgm:pt modelId="{4DC65DFD-869D-4714-B27E-C3CB6AF04E96}" type="parTrans" cxnId="{969D868E-7975-4BE1-A565-C93E75C81BF4}">
      <dgm:prSet/>
      <dgm:spPr/>
      <dgm:t>
        <a:bodyPr/>
        <a:lstStyle/>
        <a:p>
          <a:endParaRPr lang="en-IN" sz="1400"/>
        </a:p>
      </dgm:t>
    </dgm:pt>
    <dgm:pt modelId="{BCA4D11B-1DD5-4046-BF71-60DACD1CF417}" type="sibTrans" cxnId="{969D868E-7975-4BE1-A565-C93E75C81BF4}">
      <dgm:prSet/>
      <dgm:spPr/>
      <dgm:t>
        <a:bodyPr/>
        <a:lstStyle/>
        <a:p>
          <a:endParaRPr lang="en-IN" sz="1400"/>
        </a:p>
      </dgm:t>
    </dgm:pt>
    <dgm:pt modelId="{C3B018F2-5345-49EF-8F35-4CF58F6D8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effectLst/>
              <a:latin typeface="Cera Pro" panose="00000500000000000000" pitchFamily="50" charset="0"/>
            </a:rPr>
            <a:t>Monitor pressures and flow</a:t>
          </a:r>
        </a:p>
      </dgm:t>
    </dgm:pt>
    <dgm:pt modelId="{7AB94A0A-22BB-4539-883E-32DFD4803807}" type="parTrans" cxnId="{C03FADC6-045C-4A8F-AFF8-3704D5501D84}">
      <dgm:prSet/>
      <dgm:spPr/>
      <dgm:t>
        <a:bodyPr/>
        <a:lstStyle/>
        <a:p>
          <a:endParaRPr lang="en-IN" sz="1400"/>
        </a:p>
      </dgm:t>
    </dgm:pt>
    <dgm:pt modelId="{1ABAF567-E1CE-4242-949C-A3044A462FC4}" type="sibTrans" cxnId="{C03FADC6-045C-4A8F-AFF8-3704D5501D84}">
      <dgm:prSet/>
      <dgm:spPr/>
      <dgm:t>
        <a:bodyPr/>
        <a:lstStyle/>
        <a:p>
          <a:endParaRPr lang="en-IN" sz="1400"/>
        </a:p>
      </dgm:t>
    </dgm:pt>
    <dgm:pt modelId="{FD91C4E0-B73D-416F-AD1F-0DBC46837E7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Cera Pro" panose="00000500000000000000" pitchFamily="50" charset="0"/>
            </a:rPr>
            <a:t>Safety A</a:t>
          </a:r>
          <a:r>
            <a:rPr lang="en-US" sz="1600" b="0" i="0" dirty="0">
              <a:effectLst/>
              <a:latin typeface="Cera Pro" panose="00000500000000000000" pitchFamily="50" charset="0"/>
            </a:rPr>
            <a:t>larm systems</a:t>
          </a:r>
        </a:p>
      </dgm:t>
    </dgm:pt>
    <dgm:pt modelId="{B08BF4B0-B03C-4C02-B75D-1F820D7EF015}" type="parTrans" cxnId="{CF805E03-5AF3-4C34-BE88-C9F19D612998}">
      <dgm:prSet/>
      <dgm:spPr/>
      <dgm:t>
        <a:bodyPr/>
        <a:lstStyle/>
        <a:p>
          <a:endParaRPr lang="en-IN" sz="1400"/>
        </a:p>
      </dgm:t>
    </dgm:pt>
    <dgm:pt modelId="{667061F7-B4F5-4DDD-BC72-B0FAB764F64B}" type="sibTrans" cxnId="{CF805E03-5AF3-4C34-BE88-C9F19D612998}">
      <dgm:prSet/>
      <dgm:spPr/>
      <dgm:t>
        <a:bodyPr/>
        <a:lstStyle/>
        <a:p>
          <a:endParaRPr lang="en-IN" sz="1400"/>
        </a:p>
      </dgm:t>
    </dgm:pt>
    <dgm:pt modelId="{9C2EF478-083C-4269-96F2-5940260E62A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solidFill>
                <a:srgbClr val="212121"/>
              </a:solidFill>
              <a:effectLst/>
              <a:latin typeface="Cera Pro" panose="00000500000000000000" pitchFamily="50" charset="0"/>
            </a:rPr>
            <a:t>Volume and Pressure Control</a:t>
          </a:r>
        </a:p>
      </dgm:t>
    </dgm:pt>
    <dgm:pt modelId="{17F5D423-F51B-4E6E-B19E-62E0EA6B8DFE}" type="parTrans" cxnId="{AF86F4E2-EA99-48E6-A536-E35D0E6F1332}">
      <dgm:prSet/>
      <dgm:spPr/>
      <dgm:t>
        <a:bodyPr/>
        <a:lstStyle/>
        <a:p>
          <a:endParaRPr lang="en-IN" sz="1400"/>
        </a:p>
      </dgm:t>
    </dgm:pt>
    <dgm:pt modelId="{2FE851E9-5903-4311-A7B7-BBF3F69C9EE2}" type="sibTrans" cxnId="{AF86F4E2-EA99-48E6-A536-E35D0E6F1332}">
      <dgm:prSet/>
      <dgm:spPr/>
      <dgm:t>
        <a:bodyPr/>
        <a:lstStyle/>
        <a:p>
          <a:endParaRPr lang="en-IN" sz="1400"/>
        </a:p>
      </dgm:t>
    </dgm:pt>
    <dgm:pt modelId="{0184C858-E129-4D27-9BE5-C004AAED936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solidFill>
                <a:srgbClr val="212121"/>
              </a:solidFill>
              <a:effectLst/>
              <a:latin typeface="Cera Pro" panose="00000500000000000000" pitchFamily="50" charset="0"/>
            </a:rPr>
            <a:t>Control BPM, I/E, VT and PS</a:t>
          </a:r>
        </a:p>
      </dgm:t>
    </dgm:pt>
    <dgm:pt modelId="{D521B9E3-CF32-4C2C-A1CA-102CF7E48300}" type="parTrans" cxnId="{5ADE9D45-DB32-4500-8B6B-C1F011146BA2}">
      <dgm:prSet/>
      <dgm:spPr/>
      <dgm:t>
        <a:bodyPr/>
        <a:lstStyle/>
        <a:p>
          <a:endParaRPr lang="en-IN" sz="1400"/>
        </a:p>
      </dgm:t>
    </dgm:pt>
    <dgm:pt modelId="{D7D58EB1-A232-4CD9-A779-B2ADB7ABCB18}" type="sibTrans" cxnId="{5ADE9D45-DB32-4500-8B6B-C1F011146BA2}">
      <dgm:prSet/>
      <dgm:spPr/>
      <dgm:t>
        <a:bodyPr/>
        <a:lstStyle/>
        <a:p>
          <a:endParaRPr lang="en-IN" sz="1400"/>
        </a:p>
      </dgm:t>
    </dgm:pt>
    <dgm:pt modelId="{2BA46377-EB57-46BC-84BE-5A2E316010F5}" type="pres">
      <dgm:prSet presAssocID="{D96B926D-AD29-40E6-9743-A25CB0A66813}" presName="Name0" presStyleCnt="0">
        <dgm:presLayoutVars>
          <dgm:dir/>
          <dgm:animLvl val="lvl"/>
          <dgm:resizeHandles val="exact"/>
        </dgm:presLayoutVars>
      </dgm:prSet>
      <dgm:spPr/>
    </dgm:pt>
    <dgm:pt modelId="{544BF0C6-88F5-4085-B6DA-D5327BA999E5}" type="pres">
      <dgm:prSet presAssocID="{04B846BB-C889-4441-9F52-A19CE12CAC5F}" presName="composite" presStyleCnt="0"/>
      <dgm:spPr/>
    </dgm:pt>
    <dgm:pt modelId="{1F35195E-A6CB-42DD-B06E-8B903C70AA1A}" type="pres">
      <dgm:prSet presAssocID="{04B846BB-C889-4441-9F52-A19CE12CAC5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B2CE8471-D4F2-4808-BABD-467365A5CA4D}" type="pres">
      <dgm:prSet presAssocID="{04B846BB-C889-4441-9F52-A19CE12CAC5F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F805E03-5AF3-4C34-BE88-C9F19D612998}" srcId="{04B846BB-C889-4441-9F52-A19CE12CAC5F}" destId="{FD91C4E0-B73D-416F-AD1F-0DBC46837E73}" srcOrd="3" destOrd="0" parTransId="{B08BF4B0-B03C-4C02-B75D-1F820D7EF015}" sibTransId="{667061F7-B4F5-4DDD-BC72-B0FAB764F64B}"/>
    <dgm:cxn modelId="{2B467E07-BCFB-490E-BCDD-499F25677887}" type="presOf" srcId="{D96B926D-AD29-40E6-9743-A25CB0A66813}" destId="{2BA46377-EB57-46BC-84BE-5A2E316010F5}" srcOrd="0" destOrd="0" presId="urn:microsoft.com/office/officeart/2005/8/layout/hList1"/>
    <dgm:cxn modelId="{12FBC810-1E10-49D8-86D3-0B062A94111B}" type="presOf" srcId="{0184C858-E129-4D27-9BE5-C004AAED9362}" destId="{B2CE8471-D4F2-4808-BABD-467365A5CA4D}" srcOrd="0" destOrd="1" presId="urn:microsoft.com/office/officeart/2005/8/layout/hList1"/>
    <dgm:cxn modelId="{5ADE9D45-DB32-4500-8B6B-C1F011146BA2}" srcId="{04B846BB-C889-4441-9F52-A19CE12CAC5F}" destId="{0184C858-E129-4D27-9BE5-C004AAED9362}" srcOrd="1" destOrd="0" parTransId="{D521B9E3-CF32-4C2C-A1CA-102CF7E48300}" sibTransId="{D7D58EB1-A232-4CD9-A779-B2ADB7ABCB18}"/>
    <dgm:cxn modelId="{1ADEE64C-D750-4118-BD3A-CC6F0ECA48DE}" type="presOf" srcId="{FD91C4E0-B73D-416F-AD1F-0DBC46837E73}" destId="{B2CE8471-D4F2-4808-BABD-467365A5CA4D}" srcOrd="0" destOrd="3" presId="urn:microsoft.com/office/officeart/2005/8/layout/hList1"/>
    <dgm:cxn modelId="{9F1C138B-0CBD-4577-AC63-E24A0CCC8A0B}" type="presOf" srcId="{C3B018F2-5345-49EF-8F35-4CF58F6D8B33}" destId="{B2CE8471-D4F2-4808-BABD-467365A5CA4D}" srcOrd="0" destOrd="2" presId="urn:microsoft.com/office/officeart/2005/8/layout/hList1"/>
    <dgm:cxn modelId="{969D868E-7975-4BE1-A565-C93E75C81BF4}" srcId="{D96B926D-AD29-40E6-9743-A25CB0A66813}" destId="{04B846BB-C889-4441-9F52-A19CE12CAC5F}" srcOrd="0" destOrd="0" parTransId="{4DC65DFD-869D-4714-B27E-C3CB6AF04E96}" sibTransId="{BCA4D11B-1DD5-4046-BF71-60DACD1CF417}"/>
    <dgm:cxn modelId="{FB0C3099-560A-4AF6-8D82-58ADE92C91CD}" type="presOf" srcId="{9C2EF478-083C-4269-96F2-5940260E62A8}" destId="{B2CE8471-D4F2-4808-BABD-467365A5CA4D}" srcOrd="0" destOrd="0" presId="urn:microsoft.com/office/officeart/2005/8/layout/hList1"/>
    <dgm:cxn modelId="{C03FADC6-045C-4A8F-AFF8-3704D5501D84}" srcId="{04B846BB-C889-4441-9F52-A19CE12CAC5F}" destId="{C3B018F2-5345-49EF-8F35-4CF58F6D8B33}" srcOrd="2" destOrd="0" parTransId="{7AB94A0A-22BB-4539-883E-32DFD4803807}" sibTransId="{1ABAF567-E1CE-4242-949C-A3044A462FC4}"/>
    <dgm:cxn modelId="{A9FDB9CB-9658-407D-86FD-BEE463DA46FD}" type="presOf" srcId="{04B846BB-C889-4441-9F52-A19CE12CAC5F}" destId="{1F35195E-A6CB-42DD-B06E-8B903C70AA1A}" srcOrd="0" destOrd="0" presId="urn:microsoft.com/office/officeart/2005/8/layout/hList1"/>
    <dgm:cxn modelId="{AF86F4E2-EA99-48E6-A536-E35D0E6F1332}" srcId="{04B846BB-C889-4441-9F52-A19CE12CAC5F}" destId="{9C2EF478-083C-4269-96F2-5940260E62A8}" srcOrd="0" destOrd="0" parTransId="{17F5D423-F51B-4E6E-B19E-62E0EA6B8DFE}" sibTransId="{2FE851E9-5903-4311-A7B7-BBF3F69C9EE2}"/>
    <dgm:cxn modelId="{64B268A9-BEE6-4BC3-9ABF-0ACA7BE990A1}" type="presParOf" srcId="{2BA46377-EB57-46BC-84BE-5A2E316010F5}" destId="{544BF0C6-88F5-4085-B6DA-D5327BA999E5}" srcOrd="0" destOrd="0" presId="urn:microsoft.com/office/officeart/2005/8/layout/hList1"/>
    <dgm:cxn modelId="{6964A4CF-EB3F-479D-ADED-62C4FE599917}" type="presParOf" srcId="{544BF0C6-88F5-4085-B6DA-D5327BA999E5}" destId="{1F35195E-A6CB-42DD-B06E-8B903C70AA1A}" srcOrd="0" destOrd="0" presId="urn:microsoft.com/office/officeart/2005/8/layout/hList1"/>
    <dgm:cxn modelId="{FCD91E86-9315-421F-895D-477C3630420A}" type="presParOf" srcId="{544BF0C6-88F5-4085-B6DA-D5327BA999E5}" destId="{B2CE8471-D4F2-4808-BABD-467365A5CA4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876110-F779-4D11-986F-A3B425E66464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74D27890-DD0E-40BB-A247-7F5DCE688598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000" dirty="0">
              <a:latin typeface="Cera Pro" panose="00000500000000000000" pitchFamily="50" charset="0"/>
            </a:rPr>
            <a:t>Diminishing Returns from what has evolved …</a:t>
          </a:r>
          <a:endParaRPr lang="en-IN" sz="2000" dirty="0">
            <a:latin typeface="Cera Pro" panose="00000500000000000000" pitchFamily="50" charset="0"/>
          </a:endParaRPr>
        </a:p>
      </dgm:t>
    </dgm:pt>
    <dgm:pt modelId="{61A1D601-1640-440D-BC11-D6E898072506}" type="parTrans" cxnId="{EF81DD91-EB0B-4E42-8985-B7EB12BD9C08}">
      <dgm:prSet/>
      <dgm:spPr/>
      <dgm:t>
        <a:bodyPr/>
        <a:lstStyle/>
        <a:p>
          <a:endParaRPr lang="en-IN"/>
        </a:p>
      </dgm:t>
    </dgm:pt>
    <dgm:pt modelId="{43C4DDF9-CF32-4FB6-8ECF-9B26B70C97DE}" type="sibTrans" cxnId="{EF81DD91-EB0B-4E42-8985-B7EB12BD9C08}">
      <dgm:prSet/>
      <dgm:spPr/>
      <dgm:t>
        <a:bodyPr/>
        <a:lstStyle/>
        <a:p>
          <a:endParaRPr lang="en-IN"/>
        </a:p>
      </dgm:t>
    </dgm:pt>
    <dgm:pt modelId="{46293D50-9FC1-4370-A8B3-E08D1CA4943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Cera Pro" panose="00000500000000000000" pitchFamily="50" charset="0"/>
            </a:rPr>
            <a:t>Exotic Ventilation modes</a:t>
          </a:r>
          <a:endParaRPr lang="en-IN" sz="1600" dirty="0">
            <a:latin typeface="Cera Pro" panose="00000500000000000000" pitchFamily="50" charset="0"/>
          </a:endParaRPr>
        </a:p>
      </dgm:t>
    </dgm:pt>
    <dgm:pt modelId="{32810D2F-EC9D-4775-86E5-9980EF6B9A22}" type="parTrans" cxnId="{5C0146B3-7072-42FC-969D-725B7757A011}">
      <dgm:prSet/>
      <dgm:spPr/>
      <dgm:t>
        <a:bodyPr/>
        <a:lstStyle/>
        <a:p>
          <a:endParaRPr lang="en-IN"/>
        </a:p>
      </dgm:t>
    </dgm:pt>
    <dgm:pt modelId="{A7C288F0-46C6-41F2-993A-4B57D12903BA}" type="sibTrans" cxnId="{5C0146B3-7072-42FC-969D-725B7757A011}">
      <dgm:prSet/>
      <dgm:spPr/>
      <dgm:t>
        <a:bodyPr/>
        <a:lstStyle/>
        <a:p>
          <a:endParaRPr lang="en-IN"/>
        </a:p>
      </dgm:t>
    </dgm:pt>
    <dgm:pt modelId="{57DC3E1B-ACF6-4BB1-BAF1-37345720D3D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Cera Pro" panose="00000500000000000000" pitchFamily="50" charset="0"/>
            </a:rPr>
            <a:t>Fancy Touch-screen LCD Displays</a:t>
          </a:r>
          <a:endParaRPr lang="en-IN" sz="1600" dirty="0">
            <a:latin typeface="Cera Pro" panose="00000500000000000000" pitchFamily="50" charset="0"/>
          </a:endParaRPr>
        </a:p>
      </dgm:t>
    </dgm:pt>
    <dgm:pt modelId="{B61C4683-E2C5-450C-B34C-4E721ADBDBF7}" type="parTrans" cxnId="{C7DA3984-488B-4754-9A79-C195AF8966EF}">
      <dgm:prSet/>
      <dgm:spPr/>
      <dgm:t>
        <a:bodyPr/>
        <a:lstStyle/>
        <a:p>
          <a:endParaRPr lang="en-IN"/>
        </a:p>
      </dgm:t>
    </dgm:pt>
    <dgm:pt modelId="{165D9A60-98F0-4286-9895-C44A44D2F828}" type="sibTrans" cxnId="{C7DA3984-488B-4754-9A79-C195AF8966EF}">
      <dgm:prSet/>
      <dgm:spPr/>
      <dgm:t>
        <a:bodyPr/>
        <a:lstStyle/>
        <a:p>
          <a:endParaRPr lang="en-IN"/>
        </a:p>
      </dgm:t>
    </dgm:pt>
    <dgm:pt modelId="{5795D10C-709E-4CA0-9582-590672E5154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Cera Pro" panose="00000500000000000000" pitchFamily="50" charset="0"/>
            </a:rPr>
            <a:t>Multitude of Sensors</a:t>
          </a:r>
          <a:endParaRPr lang="en-IN" sz="1600" dirty="0">
            <a:latin typeface="Cera Pro" panose="00000500000000000000" pitchFamily="50" charset="0"/>
          </a:endParaRPr>
        </a:p>
      </dgm:t>
    </dgm:pt>
    <dgm:pt modelId="{56243980-1E4B-402B-8500-E9671F87BB81}" type="parTrans" cxnId="{EFCD2782-A557-4518-A6E8-B04152809CDA}">
      <dgm:prSet/>
      <dgm:spPr/>
      <dgm:t>
        <a:bodyPr/>
        <a:lstStyle/>
        <a:p>
          <a:endParaRPr lang="en-IN"/>
        </a:p>
      </dgm:t>
    </dgm:pt>
    <dgm:pt modelId="{5C764B25-9B26-44F5-80B7-402F14921D4A}" type="sibTrans" cxnId="{EFCD2782-A557-4518-A6E8-B04152809CDA}">
      <dgm:prSet/>
      <dgm:spPr/>
      <dgm:t>
        <a:bodyPr/>
        <a:lstStyle/>
        <a:p>
          <a:endParaRPr lang="en-IN"/>
        </a:p>
      </dgm:t>
    </dgm:pt>
    <dgm:pt modelId="{E8B31F60-35F2-4475-BC8B-A9838BC0636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>
            <a:latin typeface="Cera Pro" panose="00000500000000000000" pitchFamily="50" charset="0"/>
          </a:endParaRPr>
        </a:p>
      </dgm:t>
    </dgm:pt>
    <dgm:pt modelId="{E923D0EB-4F05-477B-B3DF-05A45BF59993}" type="parTrans" cxnId="{8446E568-4D66-4899-B013-A85FAAAB1177}">
      <dgm:prSet/>
      <dgm:spPr/>
      <dgm:t>
        <a:bodyPr/>
        <a:lstStyle/>
        <a:p>
          <a:endParaRPr lang="en-IN"/>
        </a:p>
      </dgm:t>
    </dgm:pt>
    <dgm:pt modelId="{E266B545-C777-42CA-92ED-73E489CFDDD0}" type="sibTrans" cxnId="{8446E568-4D66-4899-B013-A85FAAAB1177}">
      <dgm:prSet/>
      <dgm:spPr/>
      <dgm:t>
        <a:bodyPr/>
        <a:lstStyle/>
        <a:p>
          <a:endParaRPr lang="en-IN"/>
        </a:p>
      </dgm:t>
    </dgm:pt>
    <dgm:pt modelId="{F0888750-DF04-4F31-BA66-38A217E09A17}" type="pres">
      <dgm:prSet presAssocID="{B6876110-F779-4D11-986F-A3B425E66464}" presName="Name0" presStyleCnt="0">
        <dgm:presLayoutVars>
          <dgm:dir/>
          <dgm:animLvl val="lvl"/>
          <dgm:resizeHandles val="exact"/>
        </dgm:presLayoutVars>
      </dgm:prSet>
      <dgm:spPr/>
    </dgm:pt>
    <dgm:pt modelId="{A8D91960-B4DE-4F8E-B7F2-E094CAB357C8}" type="pres">
      <dgm:prSet presAssocID="{74D27890-DD0E-40BB-A247-7F5DCE688598}" presName="composite" presStyleCnt="0"/>
      <dgm:spPr/>
    </dgm:pt>
    <dgm:pt modelId="{B956EBAA-624A-465F-BCCE-164AA02E517F}" type="pres">
      <dgm:prSet presAssocID="{74D27890-DD0E-40BB-A247-7F5DCE688598}" presName="parTx" presStyleLbl="alignNode1" presStyleIdx="0" presStyleCnt="1" custScaleY="111585" custLinFactNeighborY="9432">
        <dgm:presLayoutVars>
          <dgm:chMax val="0"/>
          <dgm:chPref val="0"/>
          <dgm:bulletEnabled val="1"/>
        </dgm:presLayoutVars>
      </dgm:prSet>
      <dgm:spPr/>
    </dgm:pt>
    <dgm:pt modelId="{19CFEEF6-FC67-4AA3-9488-E138F1A51F00}" type="pres">
      <dgm:prSet presAssocID="{74D27890-DD0E-40BB-A247-7F5DCE68859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8446E568-4D66-4899-B013-A85FAAAB1177}" srcId="{74D27890-DD0E-40BB-A247-7F5DCE688598}" destId="{E8B31F60-35F2-4475-BC8B-A9838BC06360}" srcOrd="0" destOrd="0" parTransId="{E923D0EB-4F05-477B-B3DF-05A45BF59993}" sibTransId="{E266B545-C777-42CA-92ED-73E489CFDDD0}"/>
    <dgm:cxn modelId="{E846A66C-7B60-4683-9B0B-8483A61F297E}" type="presOf" srcId="{B6876110-F779-4D11-986F-A3B425E66464}" destId="{F0888750-DF04-4F31-BA66-38A217E09A17}" srcOrd="0" destOrd="0" presId="urn:microsoft.com/office/officeart/2005/8/layout/hList1"/>
    <dgm:cxn modelId="{EFCD2782-A557-4518-A6E8-B04152809CDA}" srcId="{74D27890-DD0E-40BB-A247-7F5DCE688598}" destId="{5795D10C-709E-4CA0-9582-590672E51547}" srcOrd="2" destOrd="0" parTransId="{56243980-1E4B-402B-8500-E9671F87BB81}" sibTransId="{5C764B25-9B26-44F5-80B7-402F14921D4A}"/>
    <dgm:cxn modelId="{C7DA3984-488B-4754-9A79-C195AF8966EF}" srcId="{74D27890-DD0E-40BB-A247-7F5DCE688598}" destId="{57DC3E1B-ACF6-4BB1-BAF1-37345720D3D1}" srcOrd="3" destOrd="0" parTransId="{B61C4683-E2C5-450C-B34C-4E721ADBDBF7}" sibTransId="{165D9A60-98F0-4286-9895-C44A44D2F828}"/>
    <dgm:cxn modelId="{EF81DD91-EB0B-4E42-8985-B7EB12BD9C08}" srcId="{B6876110-F779-4D11-986F-A3B425E66464}" destId="{74D27890-DD0E-40BB-A247-7F5DCE688598}" srcOrd="0" destOrd="0" parTransId="{61A1D601-1640-440D-BC11-D6E898072506}" sibTransId="{43C4DDF9-CF32-4FB6-8ECF-9B26B70C97DE}"/>
    <dgm:cxn modelId="{BF4C9FA6-66AF-4E2C-837F-15FD4990EB4E}" type="presOf" srcId="{57DC3E1B-ACF6-4BB1-BAF1-37345720D3D1}" destId="{19CFEEF6-FC67-4AA3-9488-E138F1A51F00}" srcOrd="0" destOrd="3" presId="urn:microsoft.com/office/officeart/2005/8/layout/hList1"/>
    <dgm:cxn modelId="{73527DAE-E328-4FC8-895C-9C53126639C2}" type="presOf" srcId="{74D27890-DD0E-40BB-A247-7F5DCE688598}" destId="{B956EBAA-624A-465F-BCCE-164AA02E517F}" srcOrd="0" destOrd="0" presId="urn:microsoft.com/office/officeart/2005/8/layout/hList1"/>
    <dgm:cxn modelId="{202547AF-7561-43DB-9FFC-3BBA24FFBCE4}" type="presOf" srcId="{46293D50-9FC1-4370-A8B3-E08D1CA49431}" destId="{19CFEEF6-FC67-4AA3-9488-E138F1A51F00}" srcOrd="0" destOrd="1" presId="urn:microsoft.com/office/officeart/2005/8/layout/hList1"/>
    <dgm:cxn modelId="{5C0146B3-7072-42FC-969D-725B7757A011}" srcId="{74D27890-DD0E-40BB-A247-7F5DCE688598}" destId="{46293D50-9FC1-4370-A8B3-E08D1CA49431}" srcOrd="1" destOrd="0" parTransId="{32810D2F-EC9D-4775-86E5-9980EF6B9A22}" sibTransId="{A7C288F0-46C6-41F2-993A-4B57D12903BA}"/>
    <dgm:cxn modelId="{47BF7CFB-38CF-4862-B25F-A4961A34D395}" type="presOf" srcId="{5795D10C-709E-4CA0-9582-590672E51547}" destId="{19CFEEF6-FC67-4AA3-9488-E138F1A51F00}" srcOrd="0" destOrd="2" presId="urn:microsoft.com/office/officeart/2005/8/layout/hList1"/>
    <dgm:cxn modelId="{A44040FF-7C10-465B-81D6-8157C0A64C59}" type="presOf" srcId="{E8B31F60-35F2-4475-BC8B-A9838BC06360}" destId="{19CFEEF6-FC67-4AA3-9488-E138F1A51F00}" srcOrd="0" destOrd="0" presId="urn:microsoft.com/office/officeart/2005/8/layout/hList1"/>
    <dgm:cxn modelId="{4B4C2EEB-216C-46CA-AE95-1CE07194BB08}" type="presParOf" srcId="{F0888750-DF04-4F31-BA66-38A217E09A17}" destId="{A8D91960-B4DE-4F8E-B7F2-E094CAB357C8}" srcOrd="0" destOrd="0" presId="urn:microsoft.com/office/officeart/2005/8/layout/hList1"/>
    <dgm:cxn modelId="{28D96E6E-3D4F-4397-B59A-7C186EEA3D66}" type="presParOf" srcId="{A8D91960-B4DE-4F8E-B7F2-E094CAB357C8}" destId="{B956EBAA-624A-465F-BCCE-164AA02E517F}" srcOrd="0" destOrd="0" presId="urn:microsoft.com/office/officeart/2005/8/layout/hList1"/>
    <dgm:cxn modelId="{C97AABE2-7945-488D-8256-83947C74232E}" type="presParOf" srcId="{A8D91960-B4DE-4F8E-B7F2-E094CAB357C8}" destId="{19CFEEF6-FC67-4AA3-9488-E138F1A51F0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A01D50-E43E-429C-9DE5-DDFEE04952AC}" type="doc">
      <dgm:prSet loTypeId="urn:microsoft.com/office/officeart/2005/8/layout/vList2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BBEADF63-F0D8-4A8D-8B39-2E5C53C590D1}">
      <dgm:prSet custT="1"/>
      <dgm:spPr>
        <a:solidFill>
          <a:srgbClr val="2F528F"/>
        </a:solidFill>
      </dgm:spPr>
      <dgm:t>
        <a:bodyPr/>
        <a:lstStyle/>
        <a:p>
          <a:pPr>
            <a:defRPr b="1"/>
          </a:pPr>
          <a:r>
            <a:rPr lang="en-US" sz="2400" b="0" i="1" dirty="0"/>
            <a:t>Remote Diagnosis and Monitoring (Telemedicine)</a:t>
          </a:r>
        </a:p>
      </dgm:t>
    </dgm:pt>
    <dgm:pt modelId="{67DD3368-9766-4341-BFB2-23B1F37750F8}" type="parTrans" cxnId="{3E03098C-CC09-4877-84A7-EE6CCADB8B17}">
      <dgm:prSet/>
      <dgm:spPr/>
      <dgm:t>
        <a:bodyPr/>
        <a:lstStyle/>
        <a:p>
          <a:endParaRPr lang="en-IN"/>
        </a:p>
      </dgm:t>
    </dgm:pt>
    <dgm:pt modelId="{D816A975-68D0-40F7-B77B-147812F61BD0}" type="sibTrans" cxnId="{3E03098C-CC09-4877-84A7-EE6CCADB8B17}">
      <dgm:prSet/>
      <dgm:spPr/>
      <dgm:t>
        <a:bodyPr/>
        <a:lstStyle/>
        <a:p>
          <a:endParaRPr lang="en-IN"/>
        </a:p>
      </dgm:t>
    </dgm:pt>
    <dgm:pt modelId="{E607C48E-CB76-42D3-B173-D8463C3A53C6}">
      <dgm:prSet custT="1"/>
      <dgm:spPr>
        <a:solidFill>
          <a:srgbClr val="2F528F"/>
        </a:solidFill>
      </dgm:spPr>
      <dgm:t>
        <a:bodyPr/>
        <a:lstStyle/>
        <a:p>
          <a:r>
            <a:rPr lang="en-US" sz="2400" b="0" i="1" dirty="0"/>
            <a:t>Leverage Time-proven Technologies</a:t>
          </a:r>
        </a:p>
      </dgm:t>
    </dgm:pt>
    <dgm:pt modelId="{3F90C63F-792A-47EA-A0C9-DAE12974E70F}" type="parTrans" cxnId="{F70A7664-38E8-415B-AFBF-2663A611A05F}">
      <dgm:prSet/>
      <dgm:spPr/>
      <dgm:t>
        <a:bodyPr/>
        <a:lstStyle/>
        <a:p>
          <a:endParaRPr lang="en-IN"/>
        </a:p>
      </dgm:t>
    </dgm:pt>
    <dgm:pt modelId="{81F0EECD-6122-4B75-937F-34D8F1F6010C}" type="sibTrans" cxnId="{F70A7664-38E8-415B-AFBF-2663A611A05F}">
      <dgm:prSet/>
      <dgm:spPr/>
      <dgm:t>
        <a:bodyPr/>
        <a:lstStyle/>
        <a:p>
          <a:endParaRPr lang="en-IN"/>
        </a:p>
      </dgm:t>
    </dgm:pt>
    <dgm:pt modelId="{0CDC9E1F-FCA8-45E0-8358-21BEE71280EC}">
      <dgm:prSet custT="1"/>
      <dgm:spPr/>
      <dgm:t>
        <a:bodyPr/>
        <a:lstStyle/>
        <a:p>
          <a:pPr>
            <a:buFontTx/>
            <a:buNone/>
          </a:pPr>
          <a:r>
            <a:rPr lang="en-US" sz="2000" b="1" i="1" u="none" dirty="0"/>
            <a:t>    </a:t>
          </a:r>
          <a:r>
            <a:rPr lang="en-US" sz="2000" b="0" i="1" u="sng" dirty="0"/>
            <a:t>Simplify</a:t>
          </a:r>
          <a:r>
            <a:rPr lang="en-US" sz="2000" b="0" i="0" dirty="0"/>
            <a:t> Human-Machine Interface</a:t>
          </a:r>
        </a:p>
      </dgm:t>
    </dgm:pt>
    <dgm:pt modelId="{BF2197CA-AAAA-44BB-A0BE-B65AE63922A8}" type="parTrans" cxnId="{26D0B401-3140-4516-A5D0-4524CCC7D644}">
      <dgm:prSet/>
      <dgm:spPr/>
      <dgm:t>
        <a:bodyPr/>
        <a:lstStyle/>
        <a:p>
          <a:endParaRPr lang="en-IN"/>
        </a:p>
      </dgm:t>
    </dgm:pt>
    <dgm:pt modelId="{3D861174-6990-4F16-B079-9660AD1B6B3A}" type="sibTrans" cxnId="{26D0B401-3140-4516-A5D0-4524CCC7D644}">
      <dgm:prSet/>
      <dgm:spPr/>
      <dgm:t>
        <a:bodyPr/>
        <a:lstStyle/>
        <a:p>
          <a:endParaRPr lang="en-IN"/>
        </a:p>
      </dgm:t>
    </dgm:pt>
    <dgm:pt modelId="{FC0CEB96-A57C-44E6-BEBD-169029B64E83}">
      <dgm:prSet custT="1"/>
      <dgm:spPr/>
      <dgm:t>
        <a:bodyPr/>
        <a:lstStyle/>
        <a:p>
          <a:pPr>
            <a:buFontTx/>
            <a:buNone/>
          </a:pPr>
          <a:r>
            <a:rPr lang="en-US" sz="2000" b="1" i="1" u="none" dirty="0"/>
            <a:t>    </a:t>
          </a:r>
          <a:r>
            <a:rPr lang="en-US" sz="2000" b="0" i="1" u="sng" dirty="0"/>
            <a:t>Simplify</a:t>
          </a:r>
          <a:r>
            <a:rPr lang="en-US" sz="2000" b="1" i="0" dirty="0"/>
            <a:t> </a:t>
          </a:r>
          <a:r>
            <a:rPr lang="en-US" sz="2000" b="0" i="0" dirty="0"/>
            <a:t>design and feature list</a:t>
          </a:r>
        </a:p>
      </dgm:t>
    </dgm:pt>
    <dgm:pt modelId="{5E92BDDF-4142-43C4-8866-1E34D9C81BF7}" type="parTrans" cxnId="{61A300C9-DF72-4BA4-8AB4-6C93C6D72177}">
      <dgm:prSet/>
      <dgm:spPr/>
      <dgm:t>
        <a:bodyPr/>
        <a:lstStyle/>
        <a:p>
          <a:endParaRPr lang="en-IN"/>
        </a:p>
      </dgm:t>
    </dgm:pt>
    <dgm:pt modelId="{6B3B1157-EB7A-46D5-97F1-3263091B6709}" type="sibTrans" cxnId="{61A300C9-DF72-4BA4-8AB4-6C93C6D72177}">
      <dgm:prSet/>
      <dgm:spPr/>
      <dgm:t>
        <a:bodyPr/>
        <a:lstStyle/>
        <a:p>
          <a:endParaRPr lang="en-IN"/>
        </a:p>
      </dgm:t>
    </dgm:pt>
    <dgm:pt modelId="{494E0CD5-B0C2-4758-B4D3-1DF0F4A7F567}">
      <dgm:prSet custT="1"/>
      <dgm:spPr/>
      <dgm:t>
        <a:bodyPr/>
        <a:lstStyle/>
        <a:p>
          <a:pPr>
            <a:buFontTx/>
            <a:buNone/>
          </a:pPr>
          <a:r>
            <a:rPr lang="en-US" sz="2000" b="0" i="0" dirty="0"/>
            <a:t>    Use</a:t>
          </a:r>
          <a:r>
            <a:rPr lang="en-US" sz="2000" b="1" i="0" dirty="0"/>
            <a:t> </a:t>
          </a:r>
          <a:r>
            <a:rPr lang="en-US" sz="2000" b="0" i="1" u="sng" dirty="0"/>
            <a:t>Off-the-shelf</a:t>
          </a:r>
          <a:r>
            <a:rPr lang="en-US" sz="2000" b="0" i="0" dirty="0"/>
            <a:t> proven components </a:t>
          </a:r>
        </a:p>
      </dgm:t>
    </dgm:pt>
    <dgm:pt modelId="{E795C875-C636-4249-9515-649C6BAF872D}" type="parTrans" cxnId="{055C7C56-272D-4761-8560-28409F8CC477}">
      <dgm:prSet/>
      <dgm:spPr/>
      <dgm:t>
        <a:bodyPr/>
        <a:lstStyle/>
        <a:p>
          <a:endParaRPr lang="en-IN"/>
        </a:p>
      </dgm:t>
    </dgm:pt>
    <dgm:pt modelId="{8E15A152-3469-4534-8CF6-D90D177CCB27}" type="sibTrans" cxnId="{055C7C56-272D-4761-8560-28409F8CC477}">
      <dgm:prSet/>
      <dgm:spPr/>
      <dgm:t>
        <a:bodyPr/>
        <a:lstStyle/>
        <a:p>
          <a:endParaRPr lang="en-IN"/>
        </a:p>
      </dgm:t>
    </dgm:pt>
    <dgm:pt modelId="{A3BBF1E1-C97F-48C9-9093-EA852976AED2}">
      <dgm:prSet custT="1"/>
      <dgm:spPr>
        <a:solidFill>
          <a:srgbClr val="2F528F"/>
        </a:solidFill>
      </dgm:spPr>
      <dgm:t>
        <a:bodyPr/>
        <a:lstStyle/>
        <a:p>
          <a:pPr>
            <a:buFontTx/>
            <a:buNone/>
          </a:pPr>
          <a:r>
            <a:rPr lang="en-US" sz="2400" b="0" i="1" dirty="0"/>
            <a:t>Maintenance Breaths in case of unexpected errors</a:t>
          </a:r>
        </a:p>
      </dgm:t>
    </dgm:pt>
    <dgm:pt modelId="{02598D6B-E834-4EC6-87AD-F49633CB7C86}" type="parTrans" cxnId="{CF35D656-1382-47B5-B4D7-C67825D74B04}">
      <dgm:prSet/>
      <dgm:spPr/>
      <dgm:t>
        <a:bodyPr/>
        <a:lstStyle/>
        <a:p>
          <a:endParaRPr lang="en-IN"/>
        </a:p>
      </dgm:t>
    </dgm:pt>
    <dgm:pt modelId="{6054FEA8-E546-43F5-B9A0-3E212E559A60}" type="sibTrans" cxnId="{CF35D656-1382-47B5-B4D7-C67825D74B04}">
      <dgm:prSet/>
      <dgm:spPr/>
      <dgm:t>
        <a:bodyPr/>
        <a:lstStyle/>
        <a:p>
          <a:endParaRPr lang="en-IN"/>
        </a:p>
      </dgm:t>
    </dgm:pt>
    <dgm:pt modelId="{15846470-362A-4C83-94C1-6B0E8E35ED28}">
      <dgm:prSet custT="1"/>
      <dgm:spPr/>
      <dgm:t>
        <a:bodyPr/>
        <a:lstStyle/>
        <a:p>
          <a:pPr marL="0">
            <a:lnSpc>
              <a:spcPct val="100000"/>
            </a:lnSpc>
            <a:buFontTx/>
            <a:buNone/>
          </a:pPr>
          <a:r>
            <a:rPr lang="en-US" sz="2000" b="0" i="0" dirty="0"/>
            <a:t>    System </a:t>
          </a:r>
          <a:r>
            <a:rPr lang="en-US" sz="2000" b="0" i="1" u="sng" dirty="0"/>
            <a:t>must never </a:t>
          </a:r>
          <a:r>
            <a:rPr lang="en-US" sz="2000" b="0" i="0" dirty="0"/>
            <a:t>stop delivering breaths. </a:t>
          </a:r>
        </a:p>
      </dgm:t>
    </dgm:pt>
    <dgm:pt modelId="{E5E58ABE-768D-41BE-8E81-37E80882703E}" type="parTrans" cxnId="{0F67FD9B-5ECE-46E5-ABF7-62603EC902A8}">
      <dgm:prSet/>
      <dgm:spPr/>
      <dgm:t>
        <a:bodyPr/>
        <a:lstStyle/>
        <a:p>
          <a:endParaRPr lang="en-IN"/>
        </a:p>
      </dgm:t>
    </dgm:pt>
    <dgm:pt modelId="{AC2585F4-F414-4391-A43C-5E399820A1A0}" type="sibTrans" cxnId="{0F67FD9B-5ECE-46E5-ABF7-62603EC902A8}">
      <dgm:prSet/>
      <dgm:spPr/>
      <dgm:t>
        <a:bodyPr/>
        <a:lstStyle/>
        <a:p>
          <a:endParaRPr lang="en-IN"/>
        </a:p>
      </dgm:t>
    </dgm:pt>
    <dgm:pt modelId="{9CFB1E75-1942-4E20-B982-334DC8EF1664}">
      <dgm:prSet custT="1"/>
      <dgm:spPr/>
      <dgm:t>
        <a:bodyPr/>
        <a:lstStyle/>
        <a:p>
          <a:pPr marL="0">
            <a:lnSpc>
              <a:spcPct val="100000"/>
            </a:lnSpc>
            <a:buFontTx/>
            <a:buNone/>
          </a:pPr>
          <a:r>
            <a:rPr lang="en-US" sz="2000" b="0" i="0" dirty="0"/>
            <a:t>    Implement </a:t>
          </a:r>
          <a:r>
            <a:rPr lang="en-US" sz="2000" b="0" i="1" u="sng" dirty="0"/>
            <a:t>Fallback</a:t>
          </a:r>
          <a:r>
            <a:rPr lang="en-US" sz="2000" b="0" i="0" dirty="0"/>
            <a:t> mechanism for each error scenario.</a:t>
          </a:r>
        </a:p>
      </dgm:t>
    </dgm:pt>
    <dgm:pt modelId="{0131569A-D832-4179-9967-FE4CCF5794DE}" type="parTrans" cxnId="{3118CE51-7FC3-4B2F-BB28-EC5AE726BBEB}">
      <dgm:prSet/>
      <dgm:spPr/>
      <dgm:t>
        <a:bodyPr/>
        <a:lstStyle/>
        <a:p>
          <a:endParaRPr lang="en-IN"/>
        </a:p>
      </dgm:t>
    </dgm:pt>
    <dgm:pt modelId="{46AA2132-B44B-46A2-B419-73D51F231EDE}" type="sibTrans" cxnId="{3118CE51-7FC3-4B2F-BB28-EC5AE726BBEB}">
      <dgm:prSet/>
      <dgm:spPr/>
      <dgm:t>
        <a:bodyPr/>
        <a:lstStyle/>
        <a:p>
          <a:endParaRPr lang="en-IN"/>
        </a:p>
      </dgm:t>
    </dgm:pt>
    <dgm:pt modelId="{1FC9E05F-7CCA-469A-AE05-9A8B62C021E0}">
      <dgm:prSet custT="1"/>
      <dgm:spPr/>
      <dgm:t>
        <a:bodyPr/>
        <a:lstStyle/>
        <a:p>
          <a:pPr>
            <a:buFontTx/>
            <a:buNone/>
          </a:pPr>
          <a:endParaRPr lang="en-US" sz="2000" b="0" i="0" dirty="0"/>
        </a:p>
      </dgm:t>
    </dgm:pt>
    <dgm:pt modelId="{5BB583D3-0470-4372-B6E8-C07830C2481C}" type="parTrans" cxnId="{DE5F7553-4729-4AA2-9DD1-4CE13E192D54}">
      <dgm:prSet/>
      <dgm:spPr/>
      <dgm:t>
        <a:bodyPr/>
        <a:lstStyle/>
        <a:p>
          <a:endParaRPr lang="en-IN"/>
        </a:p>
      </dgm:t>
    </dgm:pt>
    <dgm:pt modelId="{E606B506-84CA-4413-BBA7-3931632B3A85}" type="sibTrans" cxnId="{DE5F7553-4729-4AA2-9DD1-4CE13E192D54}">
      <dgm:prSet/>
      <dgm:spPr/>
      <dgm:t>
        <a:bodyPr/>
        <a:lstStyle/>
        <a:p>
          <a:endParaRPr lang="en-IN"/>
        </a:p>
      </dgm:t>
    </dgm:pt>
    <dgm:pt modelId="{3615FB0D-A5B2-4353-B544-EC092EE6F433}">
      <dgm:prSet custT="1"/>
      <dgm:spPr/>
      <dgm:t>
        <a:bodyPr/>
        <a:lstStyle/>
        <a:p>
          <a:pPr indent="0">
            <a:buFontTx/>
            <a:buNone/>
          </a:pPr>
          <a:endParaRPr lang="en-US" sz="2000" i="0" dirty="0"/>
        </a:p>
      </dgm:t>
    </dgm:pt>
    <dgm:pt modelId="{4F7A497F-6D88-4B12-9034-F6DFB4EFDEB2}" type="sibTrans" cxnId="{34D7CCC1-6EEF-45C2-9AAA-60A41A6A3C38}">
      <dgm:prSet/>
      <dgm:spPr/>
      <dgm:t>
        <a:bodyPr/>
        <a:lstStyle/>
        <a:p>
          <a:endParaRPr lang="en-IN"/>
        </a:p>
      </dgm:t>
    </dgm:pt>
    <dgm:pt modelId="{2E09F885-C6CE-476D-93B1-FBAA7DAF2981}" type="parTrans" cxnId="{34D7CCC1-6EEF-45C2-9AAA-60A41A6A3C38}">
      <dgm:prSet/>
      <dgm:spPr/>
      <dgm:t>
        <a:bodyPr/>
        <a:lstStyle/>
        <a:p>
          <a:endParaRPr lang="en-IN"/>
        </a:p>
      </dgm:t>
    </dgm:pt>
    <dgm:pt modelId="{62F0F58F-5C01-4ED0-A22C-4B86C7EC7122}">
      <dgm:prSet custT="1"/>
      <dgm:spPr/>
      <dgm:t>
        <a:bodyPr/>
        <a:lstStyle/>
        <a:p>
          <a:pPr indent="0">
            <a:buFontTx/>
            <a:buNone/>
          </a:pPr>
          <a:r>
            <a:rPr lang="en-US" sz="2000" b="0" i="1" u="sng" dirty="0"/>
            <a:t>Rural, remote areas </a:t>
          </a:r>
          <a:r>
            <a:rPr lang="en-US" sz="2000" i="0" dirty="0"/>
            <a:t>do not have skilled specialists</a:t>
          </a:r>
        </a:p>
      </dgm:t>
    </dgm:pt>
    <dgm:pt modelId="{F603649A-6054-4420-9F93-638B169636CC}" type="sibTrans" cxnId="{D27DD971-C988-4559-9BC3-8B3E2685F179}">
      <dgm:prSet/>
      <dgm:spPr/>
      <dgm:t>
        <a:bodyPr/>
        <a:lstStyle/>
        <a:p>
          <a:endParaRPr lang="en-IN"/>
        </a:p>
      </dgm:t>
    </dgm:pt>
    <dgm:pt modelId="{9AC83FFF-DFDF-463E-917D-080CF648F608}" type="parTrans" cxnId="{D27DD971-C988-4559-9BC3-8B3E2685F179}">
      <dgm:prSet/>
      <dgm:spPr/>
      <dgm:t>
        <a:bodyPr/>
        <a:lstStyle/>
        <a:p>
          <a:endParaRPr lang="en-IN"/>
        </a:p>
      </dgm:t>
    </dgm:pt>
    <dgm:pt modelId="{AB74337C-E764-4F71-85C5-00EBC9A93357}">
      <dgm:prSet custT="1"/>
      <dgm:spPr/>
      <dgm:t>
        <a:bodyPr/>
        <a:lstStyle/>
        <a:p>
          <a:pPr indent="0">
            <a:buFontTx/>
            <a:buNone/>
          </a:pPr>
          <a:r>
            <a:rPr lang="en-US" sz="2000" b="0" i="0" dirty="0"/>
            <a:t>BUT</a:t>
          </a:r>
          <a:r>
            <a:rPr lang="en-US" sz="2000" b="1" i="0" dirty="0"/>
            <a:t> </a:t>
          </a:r>
          <a:r>
            <a:rPr lang="en-US" sz="2000" b="0" i="1" u="sng" dirty="0"/>
            <a:t>Communication Technologies </a:t>
          </a:r>
          <a:r>
            <a:rPr lang="en-US" sz="2000" i="0" dirty="0"/>
            <a:t>have come of age</a:t>
          </a:r>
        </a:p>
      </dgm:t>
    </dgm:pt>
    <dgm:pt modelId="{CE9D69FD-C9FB-4239-AF99-E9A2A6FD233F}" type="parTrans" cxnId="{83EE76C2-C72A-400A-B8D5-D463388944E0}">
      <dgm:prSet/>
      <dgm:spPr/>
      <dgm:t>
        <a:bodyPr/>
        <a:lstStyle/>
        <a:p>
          <a:endParaRPr lang="en-IN"/>
        </a:p>
      </dgm:t>
    </dgm:pt>
    <dgm:pt modelId="{18EEA542-D63A-451E-A7E3-DA10CA56BCC3}" type="sibTrans" cxnId="{83EE76C2-C72A-400A-B8D5-D463388944E0}">
      <dgm:prSet/>
      <dgm:spPr/>
      <dgm:t>
        <a:bodyPr/>
        <a:lstStyle/>
        <a:p>
          <a:endParaRPr lang="en-IN"/>
        </a:p>
      </dgm:t>
    </dgm:pt>
    <dgm:pt modelId="{0F75CEB4-4A5F-4070-9092-A74A8FFB9DBD}" type="pres">
      <dgm:prSet presAssocID="{ECA01D50-E43E-429C-9DE5-DDFEE04952AC}" presName="linear" presStyleCnt="0">
        <dgm:presLayoutVars>
          <dgm:animLvl val="lvl"/>
          <dgm:resizeHandles val="exact"/>
        </dgm:presLayoutVars>
      </dgm:prSet>
      <dgm:spPr/>
    </dgm:pt>
    <dgm:pt modelId="{1D1157D0-1D7A-4108-83E5-8249B383D5E8}" type="pres">
      <dgm:prSet presAssocID="{BBEADF63-F0D8-4A8D-8B39-2E5C53C590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5169E7C-43E8-4133-B844-78E370F0934F}" type="pres">
      <dgm:prSet presAssocID="{BBEADF63-F0D8-4A8D-8B39-2E5C53C590D1}" presName="childText" presStyleLbl="revTx" presStyleIdx="0" presStyleCnt="3">
        <dgm:presLayoutVars>
          <dgm:bulletEnabled val="1"/>
        </dgm:presLayoutVars>
      </dgm:prSet>
      <dgm:spPr/>
    </dgm:pt>
    <dgm:pt modelId="{AAFF9E6D-1022-4EBB-BF4E-B9CE00D7CD03}" type="pres">
      <dgm:prSet presAssocID="{E607C48E-CB76-42D3-B173-D8463C3A53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983CB8-B654-43F4-B7BB-6D6CA4B9C764}" type="pres">
      <dgm:prSet presAssocID="{E607C48E-CB76-42D3-B173-D8463C3A53C6}" presName="childText" presStyleLbl="revTx" presStyleIdx="1" presStyleCnt="3">
        <dgm:presLayoutVars>
          <dgm:bulletEnabled val="1"/>
        </dgm:presLayoutVars>
      </dgm:prSet>
      <dgm:spPr/>
    </dgm:pt>
    <dgm:pt modelId="{D556DCBC-92A3-4318-93E5-F55905D8C90D}" type="pres">
      <dgm:prSet presAssocID="{A3BBF1E1-C97F-48C9-9093-EA852976AED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178BC57-AC10-44F2-A481-37F63654E4E3}" type="pres">
      <dgm:prSet presAssocID="{A3BBF1E1-C97F-48C9-9093-EA852976AED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6D0B401-3140-4516-A5D0-4524CCC7D644}" srcId="{E607C48E-CB76-42D3-B173-D8463C3A53C6}" destId="{0CDC9E1F-FCA8-45E0-8358-21BEE71280EC}" srcOrd="1" destOrd="0" parTransId="{BF2197CA-AAAA-44BB-A0BE-B65AE63922A8}" sibTransId="{3D861174-6990-4F16-B079-9660AD1B6B3A}"/>
    <dgm:cxn modelId="{47534602-336E-4FF4-AF2B-813387E3245C}" type="presOf" srcId="{E607C48E-CB76-42D3-B173-D8463C3A53C6}" destId="{AAFF9E6D-1022-4EBB-BF4E-B9CE00D7CD03}" srcOrd="0" destOrd="0" presId="urn:microsoft.com/office/officeart/2005/8/layout/vList2"/>
    <dgm:cxn modelId="{A908D112-D005-4582-9670-37A087DF8DCC}" type="presOf" srcId="{62F0F58F-5C01-4ED0-A22C-4B86C7EC7122}" destId="{75169E7C-43E8-4133-B844-78E370F0934F}" srcOrd="0" destOrd="0" presId="urn:microsoft.com/office/officeart/2005/8/layout/vList2"/>
    <dgm:cxn modelId="{F70A7664-38E8-415B-AFBF-2663A611A05F}" srcId="{ECA01D50-E43E-429C-9DE5-DDFEE04952AC}" destId="{E607C48E-CB76-42D3-B173-D8463C3A53C6}" srcOrd="1" destOrd="0" parTransId="{3F90C63F-792A-47EA-A0C9-DAE12974E70F}" sibTransId="{81F0EECD-6122-4B75-937F-34D8F1F6010C}"/>
    <dgm:cxn modelId="{AD31DA66-C272-4F1A-BFDD-09A35876B0B2}" type="presOf" srcId="{FC0CEB96-A57C-44E6-BEBD-169029B64E83}" destId="{E7983CB8-B654-43F4-B7BB-6D6CA4B9C764}" srcOrd="0" destOrd="0" presId="urn:microsoft.com/office/officeart/2005/8/layout/vList2"/>
    <dgm:cxn modelId="{BDE6DE4A-A1D0-43D2-8C5D-22BE5EAE8BE3}" type="presOf" srcId="{15846470-362A-4C83-94C1-6B0E8E35ED28}" destId="{1178BC57-AC10-44F2-A481-37F63654E4E3}" srcOrd="0" destOrd="0" presId="urn:microsoft.com/office/officeart/2005/8/layout/vList2"/>
    <dgm:cxn modelId="{3118CE51-7FC3-4B2F-BB28-EC5AE726BBEB}" srcId="{A3BBF1E1-C97F-48C9-9093-EA852976AED2}" destId="{9CFB1E75-1942-4E20-B982-334DC8EF1664}" srcOrd="1" destOrd="0" parTransId="{0131569A-D832-4179-9967-FE4CCF5794DE}" sibTransId="{46AA2132-B44B-46A2-B419-73D51F231EDE}"/>
    <dgm:cxn modelId="{D27DD971-C988-4559-9BC3-8B3E2685F179}" srcId="{BBEADF63-F0D8-4A8D-8B39-2E5C53C590D1}" destId="{62F0F58F-5C01-4ED0-A22C-4B86C7EC7122}" srcOrd="0" destOrd="0" parTransId="{9AC83FFF-DFDF-463E-917D-080CF648F608}" sibTransId="{F603649A-6054-4420-9F93-638B169636CC}"/>
    <dgm:cxn modelId="{DE5F7553-4729-4AA2-9DD1-4CE13E192D54}" srcId="{E607C48E-CB76-42D3-B173-D8463C3A53C6}" destId="{1FC9E05F-7CCA-469A-AE05-9A8B62C021E0}" srcOrd="3" destOrd="0" parTransId="{5BB583D3-0470-4372-B6E8-C07830C2481C}" sibTransId="{E606B506-84CA-4413-BBA7-3931632B3A85}"/>
    <dgm:cxn modelId="{055C7C56-272D-4761-8560-28409F8CC477}" srcId="{E607C48E-CB76-42D3-B173-D8463C3A53C6}" destId="{494E0CD5-B0C2-4758-B4D3-1DF0F4A7F567}" srcOrd="2" destOrd="0" parTransId="{E795C875-C636-4249-9515-649C6BAF872D}" sibTransId="{8E15A152-3469-4534-8CF6-D90D177CCB27}"/>
    <dgm:cxn modelId="{CF35D656-1382-47B5-B4D7-C67825D74B04}" srcId="{ECA01D50-E43E-429C-9DE5-DDFEE04952AC}" destId="{A3BBF1E1-C97F-48C9-9093-EA852976AED2}" srcOrd="2" destOrd="0" parTransId="{02598D6B-E834-4EC6-87AD-F49633CB7C86}" sibTransId="{6054FEA8-E546-43F5-B9A0-3E212E559A60}"/>
    <dgm:cxn modelId="{3E03098C-CC09-4877-84A7-EE6CCADB8B17}" srcId="{ECA01D50-E43E-429C-9DE5-DDFEE04952AC}" destId="{BBEADF63-F0D8-4A8D-8B39-2E5C53C590D1}" srcOrd="0" destOrd="0" parTransId="{67DD3368-9766-4341-BFB2-23B1F37750F8}" sibTransId="{D816A975-68D0-40F7-B77B-147812F61BD0}"/>
    <dgm:cxn modelId="{4793328F-8981-44BE-9A4F-B8B5200AFA55}" type="presOf" srcId="{494E0CD5-B0C2-4758-B4D3-1DF0F4A7F567}" destId="{E7983CB8-B654-43F4-B7BB-6D6CA4B9C764}" srcOrd="0" destOrd="2" presId="urn:microsoft.com/office/officeart/2005/8/layout/vList2"/>
    <dgm:cxn modelId="{0F67FD9B-5ECE-46E5-ABF7-62603EC902A8}" srcId="{A3BBF1E1-C97F-48C9-9093-EA852976AED2}" destId="{15846470-362A-4C83-94C1-6B0E8E35ED28}" srcOrd="0" destOrd="0" parTransId="{E5E58ABE-768D-41BE-8E81-37E80882703E}" sibTransId="{AC2585F4-F414-4391-A43C-5E399820A1A0}"/>
    <dgm:cxn modelId="{B4552F9E-B23A-45B5-B154-C7ED3EB1F79F}" type="presOf" srcId="{9CFB1E75-1942-4E20-B982-334DC8EF1664}" destId="{1178BC57-AC10-44F2-A481-37F63654E4E3}" srcOrd="0" destOrd="1" presId="urn:microsoft.com/office/officeart/2005/8/layout/vList2"/>
    <dgm:cxn modelId="{46AE5EAF-4F36-40DD-916A-96C1B8B96F18}" type="presOf" srcId="{ECA01D50-E43E-429C-9DE5-DDFEE04952AC}" destId="{0F75CEB4-4A5F-4070-9092-A74A8FFB9DBD}" srcOrd="0" destOrd="0" presId="urn:microsoft.com/office/officeart/2005/8/layout/vList2"/>
    <dgm:cxn modelId="{A9E320B3-2DBF-4D31-82A1-073AAAEF354D}" type="presOf" srcId="{A3BBF1E1-C97F-48C9-9093-EA852976AED2}" destId="{D556DCBC-92A3-4318-93E5-F55905D8C90D}" srcOrd="0" destOrd="0" presId="urn:microsoft.com/office/officeart/2005/8/layout/vList2"/>
    <dgm:cxn modelId="{769BF5B7-17E4-420D-A767-C7D4C3C98497}" type="presOf" srcId="{1FC9E05F-7CCA-469A-AE05-9A8B62C021E0}" destId="{E7983CB8-B654-43F4-B7BB-6D6CA4B9C764}" srcOrd="0" destOrd="3" presId="urn:microsoft.com/office/officeart/2005/8/layout/vList2"/>
    <dgm:cxn modelId="{8F0DEEBA-671B-4EA6-89D9-6E24E1640B4A}" type="presOf" srcId="{0CDC9E1F-FCA8-45E0-8358-21BEE71280EC}" destId="{E7983CB8-B654-43F4-B7BB-6D6CA4B9C764}" srcOrd="0" destOrd="1" presId="urn:microsoft.com/office/officeart/2005/8/layout/vList2"/>
    <dgm:cxn modelId="{34D7CCC1-6EEF-45C2-9AAA-60A41A6A3C38}" srcId="{BBEADF63-F0D8-4A8D-8B39-2E5C53C590D1}" destId="{3615FB0D-A5B2-4353-B544-EC092EE6F433}" srcOrd="2" destOrd="0" parTransId="{2E09F885-C6CE-476D-93B1-FBAA7DAF2981}" sibTransId="{4F7A497F-6D88-4B12-9034-F6DFB4EFDEB2}"/>
    <dgm:cxn modelId="{83EE76C2-C72A-400A-B8D5-D463388944E0}" srcId="{BBEADF63-F0D8-4A8D-8B39-2E5C53C590D1}" destId="{AB74337C-E764-4F71-85C5-00EBC9A93357}" srcOrd="1" destOrd="0" parTransId="{CE9D69FD-C9FB-4239-AF99-E9A2A6FD233F}" sibTransId="{18EEA542-D63A-451E-A7E3-DA10CA56BCC3}"/>
    <dgm:cxn modelId="{065DA2C8-2A25-415D-877B-1A7061E1B8BB}" type="presOf" srcId="{BBEADF63-F0D8-4A8D-8B39-2E5C53C590D1}" destId="{1D1157D0-1D7A-4108-83E5-8249B383D5E8}" srcOrd="0" destOrd="0" presId="urn:microsoft.com/office/officeart/2005/8/layout/vList2"/>
    <dgm:cxn modelId="{61A300C9-DF72-4BA4-8AB4-6C93C6D72177}" srcId="{E607C48E-CB76-42D3-B173-D8463C3A53C6}" destId="{FC0CEB96-A57C-44E6-BEBD-169029B64E83}" srcOrd="0" destOrd="0" parTransId="{5E92BDDF-4142-43C4-8866-1E34D9C81BF7}" sibTransId="{6B3B1157-EB7A-46D5-97F1-3263091B6709}"/>
    <dgm:cxn modelId="{ECBB38D9-9A63-4A2A-80D1-C5EB7F0C6A3B}" type="presOf" srcId="{AB74337C-E764-4F71-85C5-00EBC9A93357}" destId="{75169E7C-43E8-4133-B844-78E370F0934F}" srcOrd="0" destOrd="1" presId="urn:microsoft.com/office/officeart/2005/8/layout/vList2"/>
    <dgm:cxn modelId="{2467A0FB-655B-4331-B4E9-4741F197B873}" type="presOf" srcId="{3615FB0D-A5B2-4353-B544-EC092EE6F433}" destId="{75169E7C-43E8-4133-B844-78E370F0934F}" srcOrd="0" destOrd="2" presId="urn:microsoft.com/office/officeart/2005/8/layout/vList2"/>
    <dgm:cxn modelId="{63329065-79F3-4787-A23A-495D494AC328}" type="presParOf" srcId="{0F75CEB4-4A5F-4070-9092-A74A8FFB9DBD}" destId="{1D1157D0-1D7A-4108-83E5-8249B383D5E8}" srcOrd="0" destOrd="0" presId="urn:microsoft.com/office/officeart/2005/8/layout/vList2"/>
    <dgm:cxn modelId="{593BECF9-9812-43BD-8C90-079E4D4EEE4B}" type="presParOf" srcId="{0F75CEB4-4A5F-4070-9092-A74A8FFB9DBD}" destId="{75169E7C-43E8-4133-B844-78E370F0934F}" srcOrd="1" destOrd="0" presId="urn:microsoft.com/office/officeart/2005/8/layout/vList2"/>
    <dgm:cxn modelId="{CA273630-343B-4175-BDD5-CECE51516C95}" type="presParOf" srcId="{0F75CEB4-4A5F-4070-9092-A74A8FFB9DBD}" destId="{AAFF9E6D-1022-4EBB-BF4E-B9CE00D7CD03}" srcOrd="2" destOrd="0" presId="urn:microsoft.com/office/officeart/2005/8/layout/vList2"/>
    <dgm:cxn modelId="{B211E15E-C723-4F39-8A82-6687F94258FA}" type="presParOf" srcId="{0F75CEB4-4A5F-4070-9092-A74A8FFB9DBD}" destId="{E7983CB8-B654-43F4-B7BB-6D6CA4B9C764}" srcOrd="3" destOrd="0" presId="urn:microsoft.com/office/officeart/2005/8/layout/vList2"/>
    <dgm:cxn modelId="{BD487FAA-CE4D-4F7F-9F8A-F8F22A5BEEDC}" type="presParOf" srcId="{0F75CEB4-4A5F-4070-9092-A74A8FFB9DBD}" destId="{D556DCBC-92A3-4318-93E5-F55905D8C90D}" srcOrd="4" destOrd="0" presId="urn:microsoft.com/office/officeart/2005/8/layout/vList2"/>
    <dgm:cxn modelId="{39815592-117A-4A2D-A5FD-A08B02995473}" type="presParOf" srcId="{0F75CEB4-4A5F-4070-9092-A74A8FFB9DBD}" destId="{1178BC57-AC10-44F2-A481-37F63654E4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1D3852D-EA94-4165-A02F-590CCFD31A8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53B8671-E70F-4D2C-A5EA-A1551AF82F14}">
      <dgm:prSet phldrT="[Text]" custT="1"/>
      <dgm:spPr/>
      <dgm:t>
        <a:bodyPr/>
        <a:lstStyle/>
        <a:p>
          <a:r>
            <a:rPr lang="en-US" sz="2000" dirty="0"/>
            <a:t>4 Commonly Used Ventilation Modes</a:t>
          </a:r>
        </a:p>
        <a:p>
          <a:r>
            <a:rPr lang="en-IN" sz="2000" dirty="0"/>
            <a:t>CMV, ACV, SIMV, PSV</a:t>
          </a:r>
        </a:p>
      </dgm:t>
    </dgm:pt>
    <dgm:pt modelId="{78D82CB8-6D0F-4092-9879-7AB01755DB82}" type="parTrans" cxnId="{0ECED6B9-9F6F-40D4-8E35-63E2341F3662}">
      <dgm:prSet/>
      <dgm:spPr/>
      <dgm:t>
        <a:bodyPr/>
        <a:lstStyle/>
        <a:p>
          <a:endParaRPr lang="en-IN"/>
        </a:p>
      </dgm:t>
    </dgm:pt>
    <dgm:pt modelId="{544E159B-A672-4367-A8BE-AF242A9D8D18}" type="sibTrans" cxnId="{0ECED6B9-9F6F-40D4-8E35-63E2341F3662}">
      <dgm:prSet/>
      <dgm:spPr/>
      <dgm:t>
        <a:bodyPr/>
        <a:lstStyle/>
        <a:p>
          <a:endParaRPr lang="en-IN"/>
        </a:p>
      </dgm:t>
    </dgm:pt>
    <dgm:pt modelId="{68230493-A617-460D-9E32-070BED9853A6}">
      <dgm:prSet phldrT="[Text]" custT="1"/>
      <dgm:spPr/>
      <dgm:t>
        <a:bodyPr/>
        <a:lstStyle/>
        <a:p>
          <a:r>
            <a:rPr lang="en-US" sz="2000" dirty="0"/>
            <a:t>Respiration Rate, Tidal Volume, PEEP, Pressure Support &amp; FiO2 Controls</a:t>
          </a:r>
          <a:endParaRPr lang="en-IN" sz="2000" dirty="0"/>
        </a:p>
      </dgm:t>
    </dgm:pt>
    <dgm:pt modelId="{0A6FE59B-BACF-4370-92A1-C5F216523976}" type="parTrans" cxnId="{96413495-6C67-4486-884E-8052E42BDAE3}">
      <dgm:prSet/>
      <dgm:spPr/>
      <dgm:t>
        <a:bodyPr/>
        <a:lstStyle/>
        <a:p>
          <a:endParaRPr lang="en-IN"/>
        </a:p>
      </dgm:t>
    </dgm:pt>
    <dgm:pt modelId="{48D9C496-A7E9-42DA-82A0-4F4DB9674834}" type="sibTrans" cxnId="{96413495-6C67-4486-884E-8052E42BDAE3}">
      <dgm:prSet/>
      <dgm:spPr/>
      <dgm:t>
        <a:bodyPr/>
        <a:lstStyle/>
        <a:p>
          <a:endParaRPr lang="en-IN"/>
        </a:p>
      </dgm:t>
    </dgm:pt>
    <dgm:pt modelId="{74531B1C-82BD-44AA-8FEB-C9298656C777}">
      <dgm:prSet phldrT="[Text]" custT="1"/>
      <dgm:spPr/>
      <dgm:t>
        <a:bodyPr/>
        <a:lstStyle/>
        <a:p>
          <a:r>
            <a:rPr lang="en-US" sz="2000" dirty="0"/>
            <a:t>Volume Controlled and Pressure Supported Breaths</a:t>
          </a:r>
          <a:endParaRPr lang="en-IN" sz="2000" dirty="0"/>
        </a:p>
      </dgm:t>
    </dgm:pt>
    <dgm:pt modelId="{DC7EA444-54BD-49C9-9C7B-36A1C2BA80BD}" type="parTrans" cxnId="{8127055B-E4B6-45A7-8ABD-31A698673664}">
      <dgm:prSet/>
      <dgm:spPr/>
      <dgm:t>
        <a:bodyPr/>
        <a:lstStyle/>
        <a:p>
          <a:endParaRPr lang="en-IN"/>
        </a:p>
      </dgm:t>
    </dgm:pt>
    <dgm:pt modelId="{E2061DF0-5999-49B3-B297-68709939ADFB}" type="sibTrans" cxnId="{8127055B-E4B6-45A7-8ABD-31A698673664}">
      <dgm:prSet/>
      <dgm:spPr/>
      <dgm:t>
        <a:bodyPr/>
        <a:lstStyle/>
        <a:p>
          <a:endParaRPr lang="en-IN"/>
        </a:p>
      </dgm:t>
    </dgm:pt>
    <dgm:pt modelId="{12642AA9-0604-4B92-B754-C05B1AE75C4F}">
      <dgm:prSet phldrT="[Text]" custT="1"/>
      <dgm:spPr/>
      <dgm:t>
        <a:bodyPr/>
        <a:lstStyle/>
        <a:p>
          <a:r>
            <a:rPr lang="en-US" sz="2000" dirty="0"/>
            <a:t>Mandatory &amp; Spontaneous Breaths with Full Breath Synchronization</a:t>
          </a:r>
          <a:endParaRPr lang="en-IN" sz="1000" dirty="0"/>
        </a:p>
      </dgm:t>
    </dgm:pt>
    <dgm:pt modelId="{A40BC790-63F1-414D-8F61-B759D3993E58}" type="parTrans" cxnId="{EFD397E7-D82B-4C87-9884-3B42ADD3A4F8}">
      <dgm:prSet/>
      <dgm:spPr/>
      <dgm:t>
        <a:bodyPr/>
        <a:lstStyle/>
        <a:p>
          <a:endParaRPr lang="en-IN"/>
        </a:p>
      </dgm:t>
    </dgm:pt>
    <dgm:pt modelId="{08300547-50C7-4666-AFD0-311DCA6A3E85}" type="sibTrans" cxnId="{EFD397E7-D82B-4C87-9884-3B42ADD3A4F8}">
      <dgm:prSet/>
      <dgm:spPr/>
      <dgm:t>
        <a:bodyPr/>
        <a:lstStyle/>
        <a:p>
          <a:endParaRPr lang="en-IN"/>
        </a:p>
      </dgm:t>
    </dgm:pt>
    <dgm:pt modelId="{52D15E40-E764-4F59-AFE5-C2A22757D001}" type="pres">
      <dgm:prSet presAssocID="{51D3852D-EA94-4165-A02F-590CCFD31A8F}" presName="Name0" presStyleCnt="0">
        <dgm:presLayoutVars>
          <dgm:dir/>
          <dgm:animLvl val="lvl"/>
          <dgm:resizeHandles val="exact"/>
        </dgm:presLayoutVars>
      </dgm:prSet>
      <dgm:spPr/>
    </dgm:pt>
    <dgm:pt modelId="{D38AAA86-EE40-447A-ABE5-CCC18558F022}" type="pres">
      <dgm:prSet presAssocID="{153B8671-E70F-4D2C-A5EA-A1551AF82F14}" presName="linNode" presStyleCnt="0"/>
      <dgm:spPr/>
    </dgm:pt>
    <dgm:pt modelId="{3A44D546-C6AE-4794-BBB0-21E9FF768148}" type="pres">
      <dgm:prSet presAssocID="{153B8671-E70F-4D2C-A5EA-A1551AF82F1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61843F2-5DEE-4D64-8332-7969CE9E672B}" type="pres">
      <dgm:prSet presAssocID="{544E159B-A672-4367-A8BE-AF242A9D8D18}" presName="sp" presStyleCnt="0"/>
      <dgm:spPr/>
    </dgm:pt>
    <dgm:pt modelId="{B006CEFA-D7D8-4F8A-9500-EA2F284FD4AE}" type="pres">
      <dgm:prSet presAssocID="{68230493-A617-460D-9E32-070BED9853A6}" presName="linNode" presStyleCnt="0"/>
      <dgm:spPr/>
    </dgm:pt>
    <dgm:pt modelId="{5BF27FC2-9849-4B36-B45F-C0CBE5AF1099}" type="pres">
      <dgm:prSet presAssocID="{68230493-A617-460D-9E32-070BED9853A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33CA558-E14A-43DC-BEFD-C0155B1EF3FF}" type="pres">
      <dgm:prSet presAssocID="{48D9C496-A7E9-42DA-82A0-4F4DB9674834}" presName="sp" presStyleCnt="0"/>
      <dgm:spPr/>
    </dgm:pt>
    <dgm:pt modelId="{D6E2B098-D2B3-4BFE-835D-B06615C09451}" type="pres">
      <dgm:prSet presAssocID="{74531B1C-82BD-44AA-8FEB-C9298656C777}" presName="linNode" presStyleCnt="0"/>
      <dgm:spPr/>
    </dgm:pt>
    <dgm:pt modelId="{54DB358A-400B-462C-9730-1A978C3E572E}" type="pres">
      <dgm:prSet presAssocID="{74531B1C-82BD-44AA-8FEB-C9298656C7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F5778D7-73F3-42C5-88FD-D2124DC58EEF}" type="pres">
      <dgm:prSet presAssocID="{E2061DF0-5999-49B3-B297-68709939ADFB}" presName="sp" presStyleCnt="0"/>
      <dgm:spPr/>
    </dgm:pt>
    <dgm:pt modelId="{59DEA08B-845C-48AC-A92D-C6D686F73205}" type="pres">
      <dgm:prSet presAssocID="{12642AA9-0604-4B92-B754-C05B1AE75C4F}" presName="linNode" presStyleCnt="0"/>
      <dgm:spPr/>
    </dgm:pt>
    <dgm:pt modelId="{96285321-0D57-42CB-81A5-1BAAE3360257}" type="pres">
      <dgm:prSet presAssocID="{12642AA9-0604-4B92-B754-C05B1AE75C4F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327A3A04-59C8-4971-992D-340BCA5B25A7}" type="presOf" srcId="{51D3852D-EA94-4165-A02F-590CCFD31A8F}" destId="{52D15E40-E764-4F59-AFE5-C2A22757D001}" srcOrd="0" destOrd="0" presId="urn:microsoft.com/office/officeart/2005/8/layout/vList5"/>
    <dgm:cxn modelId="{9B992E0A-9EC5-4D9B-A15D-8CDF7B6753DB}" type="presOf" srcId="{74531B1C-82BD-44AA-8FEB-C9298656C777}" destId="{54DB358A-400B-462C-9730-1A978C3E572E}" srcOrd="0" destOrd="0" presId="urn:microsoft.com/office/officeart/2005/8/layout/vList5"/>
    <dgm:cxn modelId="{8127055B-E4B6-45A7-8ABD-31A698673664}" srcId="{51D3852D-EA94-4165-A02F-590CCFD31A8F}" destId="{74531B1C-82BD-44AA-8FEB-C9298656C777}" srcOrd="2" destOrd="0" parTransId="{DC7EA444-54BD-49C9-9C7B-36A1C2BA80BD}" sibTransId="{E2061DF0-5999-49B3-B297-68709939ADFB}"/>
    <dgm:cxn modelId="{96413495-6C67-4486-884E-8052E42BDAE3}" srcId="{51D3852D-EA94-4165-A02F-590CCFD31A8F}" destId="{68230493-A617-460D-9E32-070BED9853A6}" srcOrd="1" destOrd="0" parTransId="{0A6FE59B-BACF-4370-92A1-C5F216523976}" sibTransId="{48D9C496-A7E9-42DA-82A0-4F4DB9674834}"/>
    <dgm:cxn modelId="{E0C47CA5-359B-45A9-8F34-C4C02951E0CC}" type="presOf" srcId="{68230493-A617-460D-9E32-070BED9853A6}" destId="{5BF27FC2-9849-4B36-B45F-C0CBE5AF1099}" srcOrd="0" destOrd="0" presId="urn:microsoft.com/office/officeart/2005/8/layout/vList5"/>
    <dgm:cxn modelId="{0ECED6B9-9F6F-40D4-8E35-63E2341F3662}" srcId="{51D3852D-EA94-4165-A02F-590CCFD31A8F}" destId="{153B8671-E70F-4D2C-A5EA-A1551AF82F14}" srcOrd="0" destOrd="0" parTransId="{78D82CB8-6D0F-4092-9879-7AB01755DB82}" sibTransId="{544E159B-A672-4367-A8BE-AF242A9D8D18}"/>
    <dgm:cxn modelId="{EFD397E7-D82B-4C87-9884-3B42ADD3A4F8}" srcId="{51D3852D-EA94-4165-A02F-590CCFD31A8F}" destId="{12642AA9-0604-4B92-B754-C05B1AE75C4F}" srcOrd="3" destOrd="0" parTransId="{A40BC790-63F1-414D-8F61-B759D3993E58}" sibTransId="{08300547-50C7-4666-AFD0-311DCA6A3E85}"/>
    <dgm:cxn modelId="{23955AF8-B21A-498B-AAFE-B260D08C9AC1}" type="presOf" srcId="{153B8671-E70F-4D2C-A5EA-A1551AF82F14}" destId="{3A44D546-C6AE-4794-BBB0-21E9FF768148}" srcOrd="0" destOrd="0" presId="urn:microsoft.com/office/officeart/2005/8/layout/vList5"/>
    <dgm:cxn modelId="{6E932FFA-1C11-4B70-8B63-EBB18456A7BB}" type="presOf" srcId="{12642AA9-0604-4B92-B754-C05B1AE75C4F}" destId="{96285321-0D57-42CB-81A5-1BAAE3360257}" srcOrd="0" destOrd="0" presId="urn:microsoft.com/office/officeart/2005/8/layout/vList5"/>
    <dgm:cxn modelId="{CCCE2C74-5DE3-4020-A89C-2DCD29D5E240}" type="presParOf" srcId="{52D15E40-E764-4F59-AFE5-C2A22757D001}" destId="{D38AAA86-EE40-447A-ABE5-CCC18558F022}" srcOrd="0" destOrd="0" presId="urn:microsoft.com/office/officeart/2005/8/layout/vList5"/>
    <dgm:cxn modelId="{171F28F3-9B08-4F3D-86B9-1DAC00FF35AC}" type="presParOf" srcId="{D38AAA86-EE40-447A-ABE5-CCC18558F022}" destId="{3A44D546-C6AE-4794-BBB0-21E9FF768148}" srcOrd="0" destOrd="0" presId="urn:microsoft.com/office/officeart/2005/8/layout/vList5"/>
    <dgm:cxn modelId="{2D1502CD-C513-4573-A2AA-FE389757D81B}" type="presParOf" srcId="{52D15E40-E764-4F59-AFE5-C2A22757D001}" destId="{461843F2-5DEE-4D64-8332-7969CE9E672B}" srcOrd="1" destOrd="0" presId="urn:microsoft.com/office/officeart/2005/8/layout/vList5"/>
    <dgm:cxn modelId="{6C6CA7E9-C74B-46A9-8551-F1ECDF8DF06B}" type="presParOf" srcId="{52D15E40-E764-4F59-AFE5-C2A22757D001}" destId="{B006CEFA-D7D8-4F8A-9500-EA2F284FD4AE}" srcOrd="2" destOrd="0" presId="urn:microsoft.com/office/officeart/2005/8/layout/vList5"/>
    <dgm:cxn modelId="{97008599-8C67-407F-A8C9-87257D5122CD}" type="presParOf" srcId="{B006CEFA-D7D8-4F8A-9500-EA2F284FD4AE}" destId="{5BF27FC2-9849-4B36-B45F-C0CBE5AF1099}" srcOrd="0" destOrd="0" presId="urn:microsoft.com/office/officeart/2005/8/layout/vList5"/>
    <dgm:cxn modelId="{58273017-2DF7-4FCB-AAFE-74E01F0E8BF0}" type="presParOf" srcId="{52D15E40-E764-4F59-AFE5-C2A22757D001}" destId="{733CA558-E14A-43DC-BEFD-C0155B1EF3FF}" srcOrd="3" destOrd="0" presId="urn:microsoft.com/office/officeart/2005/8/layout/vList5"/>
    <dgm:cxn modelId="{7A01029D-B92A-406B-A64B-FB19896969B8}" type="presParOf" srcId="{52D15E40-E764-4F59-AFE5-C2A22757D001}" destId="{D6E2B098-D2B3-4BFE-835D-B06615C09451}" srcOrd="4" destOrd="0" presId="urn:microsoft.com/office/officeart/2005/8/layout/vList5"/>
    <dgm:cxn modelId="{962A8185-7D5F-47B1-B433-A3EF1081150E}" type="presParOf" srcId="{D6E2B098-D2B3-4BFE-835D-B06615C09451}" destId="{54DB358A-400B-462C-9730-1A978C3E572E}" srcOrd="0" destOrd="0" presId="urn:microsoft.com/office/officeart/2005/8/layout/vList5"/>
    <dgm:cxn modelId="{0CAD4135-013A-4079-A3DC-3E6322685B19}" type="presParOf" srcId="{52D15E40-E764-4F59-AFE5-C2A22757D001}" destId="{5F5778D7-73F3-42C5-88FD-D2124DC58EEF}" srcOrd="5" destOrd="0" presId="urn:microsoft.com/office/officeart/2005/8/layout/vList5"/>
    <dgm:cxn modelId="{A565545A-5CD3-4EDF-A659-45858F4DE066}" type="presParOf" srcId="{52D15E40-E764-4F59-AFE5-C2A22757D001}" destId="{59DEA08B-845C-48AC-A92D-C6D686F73205}" srcOrd="6" destOrd="0" presId="urn:microsoft.com/office/officeart/2005/8/layout/vList5"/>
    <dgm:cxn modelId="{6B85F362-FBBB-4E63-8F0F-E600C54C5695}" type="presParOf" srcId="{59DEA08B-845C-48AC-A92D-C6D686F73205}" destId="{96285321-0D57-42CB-81A5-1BAAE336025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9D5C1-7A78-49CE-B2CC-BA90A3B275E5}">
      <dsp:nvSpPr>
        <dsp:cNvPr id="0" name=""/>
        <dsp:cNvSpPr/>
      </dsp:nvSpPr>
      <dsp:spPr>
        <a:xfrm>
          <a:off x="0" y="760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A1C13D-0032-4558-A8CC-4B213A0D916E}">
      <dsp:nvSpPr>
        <dsp:cNvPr id="0" name=""/>
        <dsp:cNvSpPr/>
      </dsp:nvSpPr>
      <dsp:spPr>
        <a:xfrm>
          <a:off x="0" y="760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Need adult, non-invasive respiratory support?</a:t>
          </a:r>
        </a:p>
      </dsp:txBody>
      <dsp:txXfrm>
        <a:off x="0" y="760"/>
        <a:ext cx="6198043" cy="622829"/>
      </dsp:txXfrm>
    </dsp:sp>
    <dsp:sp modelId="{A3F84032-4A2D-469D-AA9E-B8D41B6853C4}">
      <dsp:nvSpPr>
        <dsp:cNvPr id="0" name=""/>
        <dsp:cNvSpPr/>
      </dsp:nvSpPr>
      <dsp:spPr>
        <a:xfrm>
          <a:off x="0" y="623590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750949"/>
                <a:satOff val="-1935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50949"/>
                <a:satOff val="-1935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50949"/>
                <a:satOff val="-1935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750949"/>
              <a:satOff val="-1935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E774B1-E192-4FA3-B289-526A046D1601}">
      <dsp:nvSpPr>
        <dsp:cNvPr id="0" name=""/>
        <dsp:cNvSpPr/>
      </dsp:nvSpPr>
      <dsp:spPr>
        <a:xfrm>
          <a:off x="0" y="623590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Support from Initiation to Weaning?</a:t>
          </a:r>
        </a:p>
      </dsp:txBody>
      <dsp:txXfrm>
        <a:off x="0" y="623590"/>
        <a:ext cx="6198043" cy="622829"/>
      </dsp:txXfrm>
    </dsp:sp>
    <dsp:sp modelId="{D27F6F94-CAF8-4162-AB45-151F4ADCC994}">
      <dsp:nvSpPr>
        <dsp:cNvPr id="0" name=""/>
        <dsp:cNvSpPr/>
      </dsp:nvSpPr>
      <dsp:spPr>
        <a:xfrm>
          <a:off x="0" y="1246420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1501898"/>
                <a:satOff val="-3871"/>
                <a:lumOff val="-26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01898"/>
                <a:satOff val="-3871"/>
                <a:lumOff val="-26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01898"/>
                <a:satOff val="-3871"/>
                <a:lumOff val="-26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501898"/>
              <a:satOff val="-3871"/>
              <a:lumOff val="-26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38DFAC-03D8-4C2C-BE18-50ECB3FA5F06}">
      <dsp:nvSpPr>
        <dsp:cNvPr id="0" name=""/>
        <dsp:cNvSpPr/>
      </dsp:nvSpPr>
      <dsp:spPr>
        <a:xfrm>
          <a:off x="0" y="1246420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compressed air or </a:t>
          </a:r>
          <a:r>
            <a:rPr lang="en-US" sz="25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piped Oxygen? </a:t>
          </a:r>
          <a:endParaRPr lang="en-US" sz="2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246420"/>
        <a:ext cx="6198043" cy="622829"/>
      </dsp:txXfrm>
    </dsp:sp>
    <dsp:sp modelId="{9DF271AB-231C-47FB-A4E9-F0B7689F8FDD}">
      <dsp:nvSpPr>
        <dsp:cNvPr id="0" name=""/>
        <dsp:cNvSpPr/>
      </dsp:nvSpPr>
      <dsp:spPr>
        <a:xfrm>
          <a:off x="0" y="1869249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00B895-FF0B-4DB7-B8BF-4CDA9E313977}">
      <dsp:nvSpPr>
        <dsp:cNvPr id="0" name=""/>
        <dsp:cNvSpPr/>
      </dsp:nvSpPr>
      <dsp:spPr>
        <a:xfrm>
          <a:off x="0" y="1869249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Connect to O</a:t>
          </a:r>
          <a:r>
            <a:rPr lang="en-US" sz="2500" b="1" i="1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Cylinder or Concentrator?</a:t>
          </a:r>
        </a:p>
      </dsp:txBody>
      <dsp:txXfrm>
        <a:off x="0" y="1869249"/>
        <a:ext cx="6198043" cy="622829"/>
      </dsp:txXfrm>
    </dsp:sp>
    <dsp:sp modelId="{430D5376-1287-4E78-9575-04D46441B98E}">
      <dsp:nvSpPr>
        <dsp:cNvPr id="0" name=""/>
        <dsp:cNvSpPr/>
      </dsp:nvSpPr>
      <dsp:spPr>
        <a:xfrm>
          <a:off x="0" y="2492079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3003797"/>
                <a:satOff val="-7742"/>
                <a:lumOff val="-52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03797"/>
                <a:satOff val="-7742"/>
                <a:lumOff val="-52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03797"/>
                <a:satOff val="-7742"/>
                <a:lumOff val="-52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003797"/>
              <a:satOff val="-7742"/>
              <a:lumOff val="-522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9D8ABC-140C-4025-88E4-4ADEA71923FA}">
      <dsp:nvSpPr>
        <dsp:cNvPr id="0" name=""/>
        <dsp:cNvSpPr/>
      </dsp:nvSpPr>
      <dsp:spPr>
        <a:xfrm>
          <a:off x="0" y="2492079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Full range of Respiration parameters?</a:t>
          </a:r>
        </a:p>
      </dsp:txBody>
      <dsp:txXfrm>
        <a:off x="0" y="2492079"/>
        <a:ext cx="6198043" cy="622829"/>
      </dsp:txXfrm>
    </dsp:sp>
    <dsp:sp modelId="{7570718F-8F84-4E68-938A-A53D7FF8031F}">
      <dsp:nvSpPr>
        <dsp:cNvPr id="0" name=""/>
        <dsp:cNvSpPr/>
      </dsp:nvSpPr>
      <dsp:spPr>
        <a:xfrm>
          <a:off x="0" y="3114909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3754746"/>
                <a:satOff val="-9677"/>
                <a:lumOff val="-65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754746"/>
                <a:satOff val="-9677"/>
                <a:lumOff val="-65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754746"/>
                <a:satOff val="-9677"/>
                <a:lumOff val="-65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754746"/>
              <a:satOff val="-9677"/>
              <a:lumOff val="-65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A7A2F3-6AA8-42A0-B01B-33370BDB9F47}">
      <dsp:nvSpPr>
        <dsp:cNvPr id="0" name=""/>
        <dsp:cNvSpPr/>
      </dsp:nvSpPr>
      <dsp:spPr>
        <a:xfrm>
          <a:off x="0" y="3114909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Breath Synchronization for Patient Comfort?</a:t>
          </a:r>
        </a:p>
      </dsp:txBody>
      <dsp:txXfrm>
        <a:off x="0" y="3114909"/>
        <a:ext cx="6198043" cy="622829"/>
      </dsp:txXfrm>
    </dsp:sp>
    <dsp:sp modelId="{964580DD-E71A-4172-ABD6-C483AF782461}">
      <dsp:nvSpPr>
        <dsp:cNvPr id="0" name=""/>
        <dsp:cNvSpPr/>
      </dsp:nvSpPr>
      <dsp:spPr>
        <a:xfrm>
          <a:off x="0" y="3737739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6910C9-4E2F-4BB5-B9F8-01194770EDB4}">
      <dsp:nvSpPr>
        <dsp:cNvPr id="0" name=""/>
        <dsp:cNvSpPr/>
      </dsp:nvSpPr>
      <dsp:spPr>
        <a:xfrm>
          <a:off x="0" y="3737739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Remote monitoring capability?</a:t>
          </a:r>
        </a:p>
      </dsp:txBody>
      <dsp:txXfrm>
        <a:off x="0" y="3737739"/>
        <a:ext cx="6198043" cy="622829"/>
      </dsp:txXfrm>
    </dsp:sp>
    <dsp:sp modelId="{CEEF6E52-EEEA-4EB9-A230-04FF0F3849CC}">
      <dsp:nvSpPr>
        <dsp:cNvPr id="0" name=""/>
        <dsp:cNvSpPr/>
      </dsp:nvSpPr>
      <dsp:spPr>
        <a:xfrm>
          <a:off x="0" y="4360569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5256644"/>
                <a:satOff val="-13548"/>
                <a:lumOff val="-91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56644"/>
                <a:satOff val="-13548"/>
                <a:lumOff val="-91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56644"/>
                <a:satOff val="-13548"/>
                <a:lumOff val="-91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256644"/>
              <a:satOff val="-13548"/>
              <a:lumOff val="-91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C67AC0-DCAD-4BF1-B8B3-5E65A6474C32}">
      <dsp:nvSpPr>
        <dsp:cNvPr id="0" name=""/>
        <dsp:cNvSpPr/>
      </dsp:nvSpPr>
      <dsp:spPr>
        <a:xfrm>
          <a:off x="0" y="4360569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Handle harsh-uncontrolled Environment?</a:t>
          </a:r>
        </a:p>
      </dsp:txBody>
      <dsp:txXfrm>
        <a:off x="0" y="4360569"/>
        <a:ext cx="6198043" cy="622829"/>
      </dsp:txXfrm>
    </dsp:sp>
    <dsp:sp modelId="{AB516C34-A0D8-4F38-AF95-2752ED9F06A9}">
      <dsp:nvSpPr>
        <dsp:cNvPr id="0" name=""/>
        <dsp:cNvSpPr/>
      </dsp:nvSpPr>
      <dsp:spPr>
        <a:xfrm>
          <a:off x="0" y="4983398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6007594"/>
                <a:satOff val="-15484"/>
                <a:lumOff val="-10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07594"/>
                <a:satOff val="-15484"/>
                <a:lumOff val="-10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07594"/>
                <a:satOff val="-15484"/>
                <a:lumOff val="-10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007594"/>
              <a:satOff val="-15484"/>
              <a:lumOff val="-1045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A4AE4B-0251-4A47-AC5D-5AA857C419E4}">
      <dsp:nvSpPr>
        <dsp:cNvPr id="0" name=""/>
        <dsp:cNvSpPr/>
      </dsp:nvSpPr>
      <dsp:spPr>
        <a:xfrm>
          <a:off x="0" y="4983398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Easy-to-use System?</a:t>
          </a:r>
        </a:p>
      </dsp:txBody>
      <dsp:txXfrm>
        <a:off x="0" y="4983398"/>
        <a:ext cx="6198043" cy="622829"/>
      </dsp:txXfrm>
    </dsp:sp>
    <dsp:sp modelId="{2C1C5518-1F65-4527-93A6-1351ED1FC871}">
      <dsp:nvSpPr>
        <dsp:cNvPr id="0" name=""/>
        <dsp:cNvSpPr/>
      </dsp:nvSpPr>
      <dsp:spPr>
        <a:xfrm>
          <a:off x="0" y="5606228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604AB4-2B47-44A7-9124-3B83A8A218A7}">
      <dsp:nvSpPr>
        <dsp:cNvPr id="0" name=""/>
        <dsp:cNvSpPr/>
      </dsp:nvSpPr>
      <dsp:spPr>
        <a:xfrm>
          <a:off x="0" y="5606228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Budget Friendly?</a:t>
          </a:r>
        </a:p>
      </dsp:txBody>
      <dsp:txXfrm>
        <a:off x="0" y="5606228"/>
        <a:ext cx="6198043" cy="6228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0D5CC-0B97-4886-926D-43CEE87531DB}">
      <dsp:nvSpPr>
        <dsp:cNvPr id="0" name=""/>
        <dsp:cNvSpPr/>
      </dsp:nvSpPr>
      <dsp:spPr>
        <a:xfrm>
          <a:off x="494" y="389714"/>
          <a:ext cx="1929403" cy="1157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Pressure and Flow Graphs</a:t>
          </a:r>
          <a:endParaRPr lang="en-IN" sz="2500" kern="1200" dirty="0"/>
        </a:p>
      </dsp:txBody>
      <dsp:txXfrm>
        <a:off x="494" y="389714"/>
        <a:ext cx="1929403" cy="1157641"/>
      </dsp:txXfrm>
    </dsp:sp>
    <dsp:sp modelId="{BBE79C18-27D3-4E85-8DA5-59F57393657D}">
      <dsp:nvSpPr>
        <dsp:cNvPr id="0" name=""/>
        <dsp:cNvSpPr/>
      </dsp:nvSpPr>
      <dsp:spPr>
        <a:xfrm>
          <a:off x="2122838" y="389714"/>
          <a:ext cx="1929403" cy="1157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 Selected Breaths</a:t>
          </a:r>
          <a:endParaRPr lang="en-IN" sz="2500" kern="1200" dirty="0"/>
        </a:p>
      </dsp:txBody>
      <dsp:txXfrm>
        <a:off x="2122838" y="389714"/>
        <a:ext cx="1929403" cy="1157641"/>
      </dsp:txXfrm>
    </dsp:sp>
    <dsp:sp modelId="{BDB4C8B1-AA6A-4A0C-A7F2-3076336E1272}">
      <dsp:nvSpPr>
        <dsp:cNvPr id="0" name=""/>
        <dsp:cNvSpPr/>
      </dsp:nvSpPr>
      <dsp:spPr>
        <a:xfrm>
          <a:off x="494" y="1740297"/>
          <a:ext cx="1929403" cy="1157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Periodic Display</a:t>
          </a:r>
          <a:endParaRPr lang="en-IN" sz="2500" kern="1200" dirty="0"/>
        </a:p>
      </dsp:txBody>
      <dsp:txXfrm>
        <a:off x="494" y="1740297"/>
        <a:ext cx="1929403" cy="1157641"/>
      </dsp:txXfrm>
    </dsp:sp>
    <dsp:sp modelId="{7D475A0C-4C7B-473B-9A5B-8F135F8F4523}">
      <dsp:nvSpPr>
        <dsp:cNvPr id="0" name=""/>
        <dsp:cNvSpPr/>
      </dsp:nvSpPr>
      <dsp:spPr>
        <a:xfrm>
          <a:off x="2122838" y="1740297"/>
          <a:ext cx="1929403" cy="1157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Display on demand</a:t>
          </a:r>
          <a:endParaRPr lang="en-IN" sz="2500" kern="1200" dirty="0"/>
        </a:p>
      </dsp:txBody>
      <dsp:txXfrm>
        <a:off x="2122838" y="1740297"/>
        <a:ext cx="1929403" cy="115764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45A83-A7AD-49E4-B553-6265C2CA2D84}">
      <dsp:nvSpPr>
        <dsp:cNvPr id="0" name=""/>
        <dsp:cNvSpPr/>
      </dsp:nvSpPr>
      <dsp:spPr>
        <a:xfrm>
          <a:off x="508140" y="88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Simple Tactile buttons No delicate touch screen etc.</a:t>
          </a:r>
          <a:endParaRPr lang="en-IN" sz="2000" kern="1200" dirty="0"/>
        </a:p>
      </dsp:txBody>
      <dsp:txXfrm>
        <a:off x="508140" y="88"/>
        <a:ext cx="2443156" cy="1465893"/>
      </dsp:txXfrm>
    </dsp:sp>
    <dsp:sp modelId="{2D3F4386-7C93-431D-9B81-C2182EA3B5A5}">
      <dsp:nvSpPr>
        <dsp:cNvPr id="0" name=""/>
        <dsp:cNvSpPr/>
      </dsp:nvSpPr>
      <dsp:spPr>
        <a:xfrm>
          <a:off x="3195612" y="88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Easy to read  7-seg LED Parameters Display</a:t>
          </a:r>
          <a:endParaRPr lang="en-IN" sz="2000" kern="1200" dirty="0"/>
        </a:p>
      </dsp:txBody>
      <dsp:txXfrm>
        <a:off x="3195612" y="88"/>
        <a:ext cx="2443156" cy="1465893"/>
      </dsp:txXfrm>
    </dsp:sp>
    <dsp:sp modelId="{2649C7F9-9C29-4726-A0B3-39A211ABDC48}">
      <dsp:nvSpPr>
        <dsp:cNvPr id="0" name=""/>
        <dsp:cNvSpPr/>
      </dsp:nvSpPr>
      <dsp:spPr>
        <a:xfrm>
          <a:off x="508140" y="1710298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Parameter selection using simple arrow buttons</a:t>
          </a:r>
          <a:endParaRPr lang="en-IN" sz="2000" kern="1200" dirty="0"/>
        </a:p>
      </dsp:txBody>
      <dsp:txXfrm>
        <a:off x="508140" y="1710298"/>
        <a:ext cx="2443156" cy="1465893"/>
      </dsp:txXfrm>
    </dsp:sp>
    <dsp:sp modelId="{CF280649-62E6-4A7E-91FE-A6812C8D6A4F}">
      <dsp:nvSpPr>
        <dsp:cNvPr id="0" name=""/>
        <dsp:cNvSpPr/>
      </dsp:nvSpPr>
      <dsp:spPr>
        <a:xfrm>
          <a:off x="3195612" y="1710298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4-line LCD Display for displaying Messages and Menus</a:t>
          </a:r>
          <a:endParaRPr lang="en-IN" sz="2000" kern="1200" dirty="0"/>
        </a:p>
      </dsp:txBody>
      <dsp:txXfrm>
        <a:off x="3195612" y="1710298"/>
        <a:ext cx="2443156" cy="1465893"/>
      </dsp:txXfrm>
    </dsp:sp>
    <dsp:sp modelId="{7E97788E-0CCF-41B4-87F4-927B30DA2499}">
      <dsp:nvSpPr>
        <dsp:cNvPr id="0" name=""/>
        <dsp:cNvSpPr/>
      </dsp:nvSpPr>
      <dsp:spPr>
        <a:xfrm>
          <a:off x="508140" y="3420507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Peak, Plateau, PEEP pressures displayed after each breath</a:t>
          </a:r>
          <a:endParaRPr lang="en-IN" sz="2000" kern="1200" dirty="0"/>
        </a:p>
      </dsp:txBody>
      <dsp:txXfrm>
        <a:off x="508140" y="3420507"/>
        <a:ext cx="2443156" cy="1465893"/>
      </dsp:txXfrm>
    </dsp:sp>
    <dsp:sp modelId="{ADBBBB1B-517E-4957-A642-4749BF8BAE44}">
      <dsp:nvSpPr>
        <dsp:cNvPr id="0" name=""/>
        <dsp:cNvSpPr/>
      </dsp:nvSpPr>
      <dsp:spPr>
        <a:xfrm>
          <a:off x="3195612" y="3420507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Also shows Delivered Volumes, Lung Compliance, Breath types etc.</a:t>
          </a:r>
          <a:endParaRPr lang="en-IN" sz="2000" kern="1200" dirty="0"/>
        </a:p>
      </dsp:txBody>
      <dsp:txXfrm>
        <a:off x="3195612" y="3420507"/>
        <a:ext cx="2443156" cy="146589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8FF54-7F84-498C-853D-53FC31EE12A7}">
      <dsp:nvSpPr>
        <dsp:cNvPr id="0" name=""/>
        <dsp:cNvSpPr/>
      </dsp:nvSpPr>
      <dsp:spPr>
        <a:xfrm>
          <a:off x="334021" y="936"/>
          <a:ext cx="3360330" cy="126516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Clearly separated Frontend, Backend and Breathing system</a:t>
          </a:r>
          <a:endParaRPr lang="en-IN" sz="2500" kern="1200" dirty="0"/>
        </a:p>
      </dsp:txBody>
      <dsp:txXfrm>
        <a:off x="334021" y="936"/>
        <a:ext cx="3360330" cy="1265160"/>
      </dsp:txXfrm>
    </dsp:sp>
    <dsp:sp modelId="{C573BD22-CB6F-448B-BFF5-00BFF9F1EE2A}">
      <dsp:nvSpPr>
        <dsp:cNvPr id="0" name=""/>
        <dsp:cNvSpPr/>
      </dsp:nvSpPr>
      <dsp:spPr>
        <a:xfrm>
          <a:off x="334021" y="1476957"/>
          <a:ext cx="3360330" cy="126516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IP is the Frontend design and Algorithms</a:t>
          </a:r>
          <a:endParaRPr lang="en-IN" sz="2500" kern="1200" dirty="0"/>
        </a:p>
      </dsp:txBody>
      <dsp:txXfrm>
        <a:off x="334021" y="1476957"/>
        <a:ext cx="3360330" cy="1265160"/>
      </dsp:txXfrm>
    </dsp:sp>
    <dsp:sp modelId="{D1D41F2E-6513-43D1-901F-E154363AC761}">
      <dsp:nvSpPr>
        <dsp:cNvPr id="0" name=""/>
        <dsp:cNvSpPr/>
      </dsp:nvSpPr>
      <dsp:spPr>
        <a:xfrm>
          <a:off x="334021" y="2952978"/>
          <a:ext cx="3360330" cy="126516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Backend and Breathing System can have multiple avatars</a:t>
          </a:r>
          <a:endParaRPr lang="en-IN" sz="2500" kern="1200" dirty="0"/>
        </a:p>
      </dsp:txBody>
      <dsp:txXfrm>
        <a:off x="334021" y="2952978"/>
        <a:ext cx="3360330" cy="12651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D9E65-274E-4C78-9C66-3F123CA7A227}">
      <dsp:nvSpPr>
        <dsp:cNvPr id="0" name=""/>
        <dsp:cNvSpPr/>
      </dsp:nvSpPr>
      <dsp:spPr>
        <a:xfrm>
          <a:off x="4105" y="766652"/>
          <a:ext cx="2223043" cy="13338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/>
            <a:t>Simple Electronics COTS components</a:t>
          </a:r>
          <a:endParaRPr lang="en-US" sz="2400" b="0" kern="1200" dirty="0"/>
        </a:p>
      </dsp:txBody>
      <dsp:txXfrm>
        <a:off x="4105" y="766652"/>
        <a:ext cx="2223043" cy="1333826"/>
      </dsp:txXfrm>
    </dsp:sp>
    <dsp:sp modelId="{347CFD89-30D5-48D3-A7C2-7298A34E927A}">
      <dsp:nvSpPr>
        <dsp:cNvPr id="0" name=""/>
        <dsp:cNvSpPr/>
      </dsp:nvSpPr>
      <dsp:spPr>
        <a:xfrm>
          <a:off x="2449453" y="766652"/>
          <a:ext cx="2223043" cy="13338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/>
            <a:t>Rugged mechanical system </a:t>
          </a:r>
          <a:endParaRPr lang="en-US" sz="2400" b="0" kern="1200" dirty="0"/>
        </a:p>
      </dsp:txBody>
      <dsp:txXfrm>
        <a:off x="2449453" y="766652"/>
        <a:ext cx="2223043" cy="1333826"/>
      </dsp:txXfrm>
    </dsp:sp>
    <dsp:sp modelId="{2F3E2098-7A0D-47F1-86E1-8F03455AB264}">
      <dsp:nvSpPr>
        <dsp:cNvPr id="0" name=""/>
        <dsp:cNvSpPr/>
      </dsp:nvSpPr>
      <dsp:spPr>
        <a:xfrm>
          <a:off x="4894801" y="766652"/>
          <a:ext cx="2223043" cy="13338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/>
            <a:t>Complete Parameter monitoring</a:t>
          </a:r>
        </a:p>
      </dsp:txBody>
      <dsp:txXfrm>
        <a:off x="4894801" y="766652"/>
        <a:ext cx="2223043" cy="1333826"/>
      </dsp:txXfrm>
    </dsp:sp>
    <dsp:sp modelId="{2CEB758D-DF74-4922-84F7-C641824CBDF5}">
      <dsp:nvSpPr>
        <dsp:cNvPr id="0" name=""/>
        <dsp:cNvSpPr/>
      </dsp:nvSpPr>
      <dsp:spPr>
        <a:xfrm>
          <a:off x="7340149" y="766652"/>
          <a:ext cx="2223043" cy="13338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/>
            <a:t>Complete set of alarm conditions</a:t>
          </a:r>
          <a:endParaRPr lang="en-US" sz="2400" b="0" kern="1200" dirty="0"/>
        </a:p>
      </dsp:txBody>
      <dsp:txXfrm>
        <a:off x="7340149" y="766652"/>
        <a:ext cx="2223043" cy="1333826"/>
      </dsp:txXfrm>
    </dsp:sp>
    <dsp:sp modelId="{255806F5-7F5C-424C-B150-D08FEF042076}">
      <dsp:nvSpPr>
        <dsp:cNvPr id="0" name=""/>
        <dsp:cNvSpPr/>
      </dsp:nvSpPr>
      <dsp:spPr>
        <a:xfrm>
          <a:off x="9785496" y="766652"/>
          <a:ext cx="2223043" cy="13338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/>
            <a:t>Robust, Suitable for mass production</a:t>
          </a:r>
          <a:endParaRPr lang="en-US" sz="2400" b="0" kern="1200" dirty="0"/>
        </a:p>
      </dsp:txBody>
      <dsp:txXfrm>
        <a:off x="9785496" y="766652"/>
        <a:ext cx="2223043" cy="13338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FF796-4BFF-4687-9697-8FDEA29DBB2F}">
      <dsp:nvSpPr>
        <dsp:cNvPr id="0" name=""/>
        <dsp:cNvSpPr/>
      </dsp:nvSpPr>
      <dsp:spPr>
        <a:xfrm>
          <a:off x="0" y="1376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Proprietary, </a:t>
          </a:r>
          <a:r>
            <a:rPr lang="en-US" sz="2000" i="1" u="sng" kern="1200" dirty="0"/>
            <a:t>patent-pending</a:t>
          </a:r>
          <a:r>
            <a:rPr lang="en-US" sz="2000" kern="1200" dirty="0"/>
            <a:t> Pressure line connector with Orifice plate</a:t>
          </a:r>
        </a:p>
      </dsp:txBody>
      <dsp:txXfrm>
        <a:off x="29849" y="31225"/>
        <a:ext cx="5101651" cy="551764"/>
      </dsp:txXfrm>
    </dsp:sp>
    <dsp:sp modelId="{BE9A58D5-E633-4259-BFE0-2AEED72741C4}">
      <dsp:nvSpPr>
        <dsp:cNvPr id="0" name=""/>
        <dsp:cNvSpPr/>
      </dsp:nvSpPr>
      <dsp:spPr>
        <a:xfrm>
          <a:off x="0" y="623905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COTS single-limb Breathing Circuit with NRBM</a:t>
          </a:r>
        </a:p>
      </dsp:txBody>
      <dsp:txXfrm>
        <a:off x="29849" y="653754"/>
        <a:ext cx="5101651" cy="551764"/>
      </dsp:txXfrm>
    </dsp:sp>
    <dsp:sp modelId="{AD6A6565-2452-4F5E-914C-8994AD29DB60}">
      <dsp:nvSpPr>
        <dsp:cNvPr id="0" name=""/>
        <dsp:cNvSpPr/>
      </dsp:nvSpPr>
      <dsp:spPr>
        <a:xfrm>
          <a:off x="0" y="1246434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BVM or Ambu Bag with Reservoir</a:t>
          </a:r>
        </a:p>
      </dsp:txBody>
      <dsp:txXfrm>
        <a:off x="29849" y="1276283"/>
        <a:ext cx="5101651" cy="551764"/>
      </dsp:txXfrm>
    </dsp:sp>
    <dsp:sp modelId="{4DB5531D-6518-4823-ACED-101FDC287352}">
      <dsp:nvSpPr>
        <dsp:cNvPr id="0" name=""/>
        <dsp:cNvSpPr/>
      </dsp:nvSpPr>
      <dsp:spPr>
        <a:xfrm>
          <a:off x="0" y="1868963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Pressure sensors, PEEP valve</a:t>
          </a:r>
        </a:p>
      </dsp:txBody>
      <dsp:txXfrm>
        <a:off x="29849" y="1898812"/>
        <a:ext cx="5101651" cy="551764"/>
      </dsp:txXfrm>
    </dsp:sp>
    <dsp:sp modelId="{99E3EBD8-CC3B-4B4B-8872-89F7E62D92C0}">
      <dsp:nvSpPr>
        <dsp:cNvPr id="0" name=""/>
        <dsp:cNvSpPr/>
      </dsp:nvSpPr>
      <dsp:spPr>
        <a:xfrm>
          <a:off x="0" y="2491493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HME Filter</a:t>
          </a:r>
        </a:p>
      </dsp:txBody>
      <dsp:txXfrm>
        <a:off x="29849" y="2521342"/>
        <a:ext cx="5101651" cy="551764"/>
      </dsp:txXfrm>
    </dsp:sp>
    <dsp:sp modelId="{3AFEA4DB-69BE-4786-9266-72CCB3EEB062}">
      <dsp:nvSpPr>
        <dsp:cNvPr id="0" name=""/>
        <dsp:cNvSpPr/>
      </dsp:nvSpPr>
      <dsp:spPr>
        <a:xfrm>
          <a:off x="0" y="3114022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Humidifier</a:t>
          </a:r>
        </a:p>
      </dsp:txBody>
      <dsp:txXfrm>
        <a:off x="29849" y="3143871"/>
        <a:ext cx="5101651" cy="551764"/>
      </dsp:txXfrm>
    </dsp:sp>
    <dsp:sp modelId="{E36963D5-146B-4C9F-9E14-D365A32ECE52}">
      <dsp:nvSpPr>
        <dsp:cNvPr id="0" name=""/>
        <dsp:cNvSpPr/>
      </dsp:nvSpPr>
      <dsp:spPr>
        <a:xfrm>
          <a:off x="0" y="3736551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Oxygen Source</a:t>
          </a:r>
        </a:p>
      </dsp:txBody>
      <dsp:txXfrm>
        <a:off x="29849" y="3766400"/>
        <a:ext cx="5101651" cy="5517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981BC-11A1-4543-A407-4DC296B4F10F}">
      <dsp:nvSpPr>
        <dsp:cNvPr id="0" name=""/>
        <dsp:cNvSpPr/>
      </dsp:nvSpPr>
      <dsp:spPr>
        <a:xfrm>
          <a:off x="4031" y="97578"/>
          <a:ext cx="2423882" cy="969552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1" kern="1200"/>
            <a:t>Continuous Mandatory Ventilation (CMV)</a:t>
          </a:r>
          <a:endParaRPr lang="en-IN" sz="1800" i="1" kern="1200" dirty="0"/>
        </a:p>
      </dsp:txBody>
      <dsp:txXfrm>
        <a:off x="4031" y="97578"/>
        <a:ext cx="2423882" cy="969552"/>
      </dsp:txXfrm>
    </dsp:sp>
    <dsp:sp modelId="{092768F5-BBE6-4D1D-ABBF-1BB9AC71D528}">
      <dsp:nvSpPr>
        <dsp:cNvPr id="0" name=""/>
        <dsp:cNvSpPr/>
      </dsp:nvSpPr>
      <dsp:spPr>
        <a:xfrm>
          <a:off x="4031" y="1067130"/>
          <a:ext cx="2423882" cy="3554775"/>
        </a:xfrm>
        <a:prstGeom prst="rect">
          <a:avLst/>
        </a:prstGeom>
        <a:solidFill>
          <a:schemeClr val="accent1">
            <a:lumMod val="7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Volume Controlled Mandatory Breaths</a:t>
          </a: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Ignore spontaneous breaths</a:t>
          </a:r>
          <a:endParaRPr lang="en-US" sz="1800" b="0" kern="1200" dirty="0">
            <a:solidFill>
              <a:schemeClr val="bg1"/>
            </a:solidFill>
          </a:endParaRPr>
        </a:p>
      </dsp:txBody>
      <dsp:txXfrm>
        <a:off x="4031" y="1067130"/>
        <a:ext cx="2423882" cy="3554775"/>
      </dsp:txXfrm>
    </dsp:sp>
    <dsp:sp modelId="{1389CBD1-5C92-4FFD-AB01-8521780765AE}">
      <dsp:nvSpPr>
        <dsp:cNvPr id="0" name=""/>
        <dsp:cNvSpPr/>
      </dsp:nvSpPr>
      <dsp:spPr>
        <a:xfrm>
          <a:off x="2767256" y="97578"/>
          <a:ext cx="2423882" cy="969552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/>
            <a:t>Synchronized Assist Control Ventilation (Sync ACV)</a:t>
          </a:r>
          <a:endParaRPr lang="en-US" sz="1800" b="1" i="1" kern="1200" dirty="0"/>
        </a:p>
      </dsp:txBody>
      <dsp:txXfrm>
        <a:off x="2767256" y="97578"/>
        <a:ext cx="2423882" cy="969552"/>
      </dsp:txXfrm>
    </dsp:sp>
    <dsp:sp modelId="{C3BF1722-88CE-4E69-B170-8ACDEA638B36}">
      <dsp:nvSpPr>
        <dsp:cNvPr id="0" name=""/>
        <dsp:cNvSpPr/>
      </dsp:nvSpPr>
      <dsp:spPr>
        <a:xfrm>
          <a:off x="2767256" y="1067130"/>
          <a:ext cx="2423882" cy="3554775"/>
        </a:xfrm>
        <a:prstGeom prst="rect">
          <a:avLst/>
        </a:prstGeom>
        <a:solidFill>
          <a:schemeClr val="accent1">
            <a:lumMod val="7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Volume Controlled Mandatory Breaths</a:t>
          </a: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Volume controlled breaths in response to spontaneous breaths</a:t>
          </a: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Breath Synchronization</a:t>
          </a:r>
          <a:endParaRPr lang="en-US" sz="1600" b="0" kern="1200" dirty="0">
            <a:solidFill>
              <a:schemeClr val="bg1"/>
            </a:solidFill>
          </a:endParaRPr>
        </a:p>
      </dsp:txBody>
      <dsp:txXfrm>
        <a:off x="2767256" y="1067130"/>
        <a:ext cx="2423882" cy="3554775"/>
      </dsp:txXfrm>
    </dsp:sp>
    <dsp:sp modelId="{1EA2B8CC-1189-441D-A66F-194F6F574EE4}">
      <dsp:nvSpPr>
        <dsp:cNvPr id="0" name=""/>
        <dsp:cNvSpPr/>
      </dsp:nvSpPr>
      <dsp:spPr>
        <a:xfrm>
          <a:off x="5530482" y="97578"/>
          <a:ext cx="2423882" cy="969552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/>
            <a:t>Synchronized Intermittent Mandatory Ventilation (SIMV)</a:t>
          </a:r>
          <a:endParaRPr lang="en-US" sz="1800" b="1" i="1" kern="1200" dirty="0"/>
        </a:p>
      </dsp:txBody>
      <dsp:txXfrm>
        <a:off x="5530482" y="97578"/>
        <a:ext cx="2423882" cy="969552"/>
      </dsp:txXfrm>
    </dsp:sp>
    <dsp:sp modelId="{D661EF7B-BFE1-4D61-8799-319B0A455A61}">
      <dsp:nvSpPr>
        <dsp:cNvPr id="0" name=""/>
        <dsp:cNvSpPr/>
      </dsp:nvSpPr>
      <dsp:spPr>
        <a:xfrm>
          <a:off x="5530482" y="1067130"/>
          <a:ext cx="2423882" cy="3554775"/>
        </a:xfrm>
        <a:prstGeom prst="rect">
          <a:avLst/>
        </a:prstGeom>
        <a:solidFill>
          <a:schemeClr val="accent1">
            <a:lumMod val="7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Volume Controlled Mandatory Breaths</a:t>
          </a:r>
          <a:endParaRPr lang="en-US" sz="1800" b="0" kern="1200" dirty="0">
            <a:solidFill>
              <a:schemeClr val="bg1"/>
            </a:solidFill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1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Pressure supported breaths in response to spontaneous breaths</a:t>
          </a:r>
          <a:endParaRPr lang="en-US" sz="1800" b="0" kern="1200" dirty="0">
            <a:solidFill>
              <a:schemeClr val="bg1"/>
            </a:solidFill>
          </a:endParaRPr>
        </a:p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2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Breath Synchronization</a:t>
          </a:r>
          <a:endParaRPr lang="en-US" sz="1800" b="0" kern="1200" dirty="0">
            <a:solidFill>
              <a:schemeClr val="bg1"/>
            </a:solidFill>
          </a:endParaRPr>
        </a:p>
      </dsp:txBody>
      <dsp:txXfrm>
        <a:off x="5530482" y="1067130"/>
        <a:ext cx="2423882" cy="3554775"/>
      </dsp:txXfrm>
    </dsp:sp>
    <dsp:sp modelId="{E8DC8027-BA9A-44F4-A1A1-77F6AC1EE103}">
      <dsp:nvSpPr>
        <dsp:cNvPr id="0" name=""/>
        <dsp:cNvSpPr/>
      </dsp:nvSpPr>
      <dsp:spPr>
        <a:xfrm>
          <a:off x="8293708" y="97578"/>
          <a:ext cx="2423882" cy="969552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800" b="1" i="1" kern="1200">
              <a:solidFill>
                <a:schemeClr val="bg1"/>
              </a:solidFill>
            </a:rPr>
            <a:t>Pressure Support Ventilation (PSV)</a:t>
          </a:r>
          <a:endParaRPr lang="en-US" sz="1800" b="1" i="1" kern="1200" dirty="0">
            <a:solidFill>
              <a:schemeClr val="bg1"/>
            </a:solidFill>
          </a:endParaRPr>
        </a:p>
      </dsp:txBody>
      <dsp:txXfrm>
        <a:off x="8293708" y="97578"/>
        <a:ext cx="2423882" cy="969552"/>
      </dsp:txXfrm>
    </dsp:sp>
    <dsp:sp modelId="{0B8602D2-5473-4749-8609-2380890A03C8}">
      <dsp:nvSpPr>
        <dsp:cNvPr id="0" name=""/>
        <dsp:cNvSpPr/>
      </dsp:nvSpPr>
      <dsp:spPr>
        <a:xfrm>
          <a:off x="8293708" y="1067130"/>
          <a:ext cx="2423882" cy="3554775"/>
        </a:xfrm>
        <a:prstGeom prst="rect">
          <a:avLst/>
        </a:prstGeom>
        <a:solidFill>
          <a:srgbClr val="4366A1"/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i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i="0" kern="1200">
              <a:solidFill>
                <a:schemeClr val="bg1"/>
              </a:solidFill>
            </a:rPr>
            <a:t>Pressure supported breaths in response to spontaneous breaths</a:t>
          </a:r>
          <a:endParaRPr lang="en-US" sz="1800" b="0" i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i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i="0" kern="1200" dirty="0">
              <a:solidFill>
                <a:schemeClr val="bg1"/>
              </a:solidFill>
            </a:rPr>
            <a:t>Monitoring of Minute Volume</a:t>
          </a: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i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i="0" kern="1200" dirty="0">
              <a:solidFill>
                <a:schemeClr val="bg1"/>
              </a:solidFill>
            </a:rPr>
            <a:t>Fallback to SIMV if insufficient Minute volume</a:t>
          </a:r>
        </a:p>
      </dsp:txBody>
      <dsp:txXfrm>
        <a:off x="8293708" y="1067130"/>
        <a:ext cx="2423882" cy="355477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750AB-B913-4340-BFD5-4FD2E7804A27}">
      <dsp:nvSpPr>
        <dsp:cNvPr id="0" name=""/>
        <dsp:cNvSpPr/>
      </dsp:nvSpPr>
      <dsp:spPr>
        <a:xfrm>
          <a:off x="0" y="439472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/>
            <a:t>Tidal Volume  (ml)</a:t>
          </a:r>
          <a:endParaRPr lang="en-IN" sz="2500" i="1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000" b="1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/>
            <a:t>200 to 600 ml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/>
            <a:t>increments of 50 ml</a:t>
          </a:r>
        </a:p>
      </dsp:txBody>
      <dsp:txXfrm>
        <a:off x="0" y="439472"/>
        <a:ext cx="3286125" cy="1971675"/>
      </dsp:txXfrm>
    </dsp:sp>
    <dsp:sp modelId="{4974F947-29DC-4ECB-B4BF-A1547CF0AD1E}">
      <dsp:nvSpPr>
        <dsp:cNvPr id="0" name=""/>
        <dsp:cNvSpPr/>
      </dsp:nvSpPr>
      <dsp:spPr>
        <a:xfrm>
          <a:off x="3614737" y="439472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/>
            <a:t>Respiratory Rate (bpm)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000" b="1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/>
            <a:t>10 to 30 bpm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increments of 1 bpm</a:t>
          </a:r>
        </a:p>
      </dsp:txBody>
      <dsp:txXfrm>
        <a:off x="3614737" y="439472"/>
        <a:ext cx="3286125" cy="1971675"/>
      </dsp:txXfrm>
    </dsp:sp>
    <dsp:sp modelId="{22144BC6-0663-410E-83F8-742E3D313786}">
      <dsp:nvSpPr>
        <dsp:cNvPr id="0" name=""/>
        <dsp:cNvSpPr/>
      </dsp:nvSpPr>
      <dsp:spPr>
        <a:xfrm>
          <a:off x="7229475" y="439472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/>
            <a:t>Inspiration/Expiration Ratio (I:E)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000" b="1" kern="1200" dirty="0"/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1" kern="1200" dirty="0"/>
            <a:t>1:1    1:2   1:3</a:t>
          </a:r>
        </a:p>
      </dsp:txBody>
      <dsp:txXfrm>
        <a:off x="7229475" y="439472"/>
        <a:ext cx="3286125" cy="1971675"/>
      </dsp:txXfrm>
    </dsp:sp>
    <dsp:sp modelId="{15BB4540-D0F0-46C4-B0DE-F1BCE9C4D079}">
      <dsp:nvSpPr>
        <dsp:cNvPr id="0" name=""/>
        <dsp:cNvSpPr/>
      </dsp:nvSpPr>
      <dsp:spPr>
        <a:xfrm>
          <a:off x="0" y="2739760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/>
            <a:t>PEEP (cmH</a:t>
          </a:r>
          <a:r>
            <a:rPr lang="en-US" sz="2800" b="1" i="1" kern="1200" baseline="-25000" dirty="0"/>
            <a:t>2</a:t>
          </a:r>
          <a:r>
            <a:rPr lang="en-US" sz="2500" b="1" i="1" kern="1200" dirty="0"/>
            <a:t>O)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000" b="1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4 to 15 cmH</a:t>
          </a:r>
          <a:r>
            <a:rPr lang="en-US" sz="2400" b="1" kern="1200" baseline="-25000" dirty="0"/>
            <a:t>2</a:t>
          </a:r>
          <a:r>
            <a:rPr lang="en-US" sz="2000" b="1" kern="1200" dirty="0"/>
            <a:t>O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increments of 1 cmH</a:t>
          </a:r>
          <a:r>
            <a:rPr lang="en-US" sz="2400" b="1" kern="1200" baseline="-25000" dirty="0"/>
            <a:t>2</a:t>
          </a:r>
          <a:r>
            <a:rPr lang="en-US" sz="2000" b="1" kern="1200" dirty="0"/>
            <a:t>O</a:t>
          </a:r>
        </a:p>
      </dsp:txBody>
      <dsp:txXfrm>
        <a:off x="0" y="2739760"/>
        <a:ext cx="3286125" cy="1971675"/>
      </dsp:txXfrm>
    </dsp:sp>
    <dsp:sp modelId="{23077F89-CC38-4E20-A021-E4A479CF4B4A}">
      <dsp:nvSpPr>
        <dsp:cNvPr id="0" name=""/>
        <dsp:cNvSpPr/>
      </dsp:nvSpPr>
      <dsp:spPr>
        <a:xfrm>
          <a:off x="3614737" y="2739760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u="none" kern="1200" dirty="0"/>
            <a:t>Max Pressure (</a:t>
          </a:r>
          <a:r>
            <a:rPr lang="en-US" sz="2500" b="1" i="1" kern="1200" dirty="0"/>
            <a:t>cmH</a:t>
          </a:r>
          <a:r>
            <a:rPr lang="en-US" sz="2500" b="1" i="1" kern="1200" baseline="-25000" dirty="0"/>
            <a:t>2</a:t>
          </a:r>
          <a:r>
            <a:rPr lang="en-US" sz="2500" b="1" i="1" kern="1200" dirty="0"/>
            <a:t>O</a:t>
          </a:r>
          <a:r>
            <a:rPr lang="en-US" sz="2500" b="1" i="1" u="none" kern="1200" dirty="0"/>
            <a:t>)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20 to 50 cmH</a:t>
          </a:r>
          <a:r>
            <a:rPr lang="en-US" sz="2000" b="1" kern="1200" baseline="-25000" dirty="0"/>
            <a:t>2</a:t>
          </a:r>
          <a:r>
            <a:rPr lang="en-US" sz="2000" b="1" kern="1200" dirty="0"/>
            <a:t>O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increments of 5 cmH</a:t>
          </a:r>
          <a:r>
            <a:rPr lang="en-US" sz="2000" b="1" kern="1200" baseline="-25000" dirty="0"/>
            <a:t>2</a:t>
          </a:r>
          <a:r>
            <a:rPr lang="en-US" sz="2000" b="1" kern="1200" dirty="0"/>
            <a:t>O</a:t>
          </a:r>
        </a:p>
      </dsp:txBody>
      <dsp:txXfrm>
        <a:off x="3614737" y="2739760"/>
        <a:ext cx="3286125" cy="1971675"/>
      </dsp:txXfrm>
    </dsp:sp>
    <dsp:sp modelId="{7B368BE8-999B-4430-9B3A-19A367F69459}">
      <dsp:nvSpPr>
        <dsp:cNvPr id="0" name=""/>
        <dsp:cNvSpPr/>
      </dsp:nvSpPr>
      <dsp:spPr>
        <a:xfrm>
          <a:off x="7229475" y="2700070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/>
            <a:t>FiO</a:t>
          </a:r>
          <a:r>
            <a:rPr lang="en-US" sz="2500" b="1" i="1" kern="1200" baseline="-25000" dirty="0"/>
            <a:t>2</a:t>
          </a:r>
          <a:r>
            <a:rPr lang="en-US" sz="2500" b="1" i="1" kern="1200" dirty="0"/>
            <a:t> Support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6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System Managed</a:t>
          </a:r>
          <a:endParaRPr 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Externally Controlled</a:t>
          </a:r>
          <a:endParaRPr 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21% to 100%</a:t>
          </a:r>
          <a:endParaRPr lang="en-US" sz="2000" kern="1200" dirty="0"/>
        </a:p>
      </dsp:txBody>
      <dsp:txXfrm>
        <a:off x="7229475" y="2700070"/>
        <a:ext cx="3286125" cy="197167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BFBE8-94BD-4676-B3D0-7457EB6E3A1A}">
      <dsp:nvSpPr>
        <dsp:cNvPr id="0" name=""/>
        <dsp:cNvSpPr/>
      </dsp:nvSpPr>
      <dsp:spPr>
        <a:xfrm>
          <a:off x="0" y="435378"/>
          <a:ext cx="7267763" cy="13182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059" tIns="562356" rIns="56405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 dirty="0"/>
            <a:t>5 cmH</a:t>
          </a:r>
          <a:r>
            <a:rPr lang="en-US" sz="2000" kern="1200" baseline="-25000" dirty="0"/>
            <a:t>2</a:t>
          </a:r>
          <a:r>
            <a:rPr lang="en-US" sz="2000" kern="1200" dirty="0"/>
            <a:t>O to 30 cmH</a:t>
          </a:r>
          <a:r>
            <a:rPr lang="en-US" sz="2000" kern="1200" baseline="-25000" dirty="0"/>
            <a:t>2</a:t>
          </a:r>
          <a:r>
            <a:rPr lang="en-US" sz="2000" kern="1200" dirty="0"/>
            <a:t>O in increments of 5 cmH</a:t>
          </a:r>
          <a:r>
            <a:rPr lang="en-US" sz="2000" kern="1200" baseline="-25000" dirty="0"/>
            <a:t>2</a:t>
          </a:r>
          <a:r>
            <a:rPr lang="en-US" sz="2000" kern="1200" dirty="0"/>
            <a:t>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000" kern="1200" dirty="0"/>
        </a:p>
      </dsp:txBody>
      <dsp:txXfrm>
        <a:off x="0" y="435378"/>
        <a:ext cx="7267763" cy="1318275"/>
      </dsp:txXfrm>
    </dsp:sp>
    <dsp:sp modelId="{B6DF1F0A-A63D-4DCD-B0E0-4961D3E9CE88}">
      <dsp:nvSpPr>
        <dsp:cNvPr id="0" name=""/>
        <dsp:cNvSpPr/>
      </dsp:nvSpPr>
      <dsp:spPr>
        <a:xfrm>
          <a:off x="363388" y="36858"/>
          <a:ext cx="5591598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293" tIns="0" rIns="19229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1" kern="1200" dirty="0"/>
            <a:t>Support Pressure (PS) </a:t>
          </a:r>
        </a:p>
      </dsp:txBody>
      <dsp:txXfrm>
        <a:off x="402296" y="75766"/>
        <a:ext cx="5513782" cy="719224"/>
      </dsp:txXfrm>
    </dsp:sp>
    <dsp:sp modelId="{9945B848-C4C0-47AF-9EE7-448E00F5ACD4}">
      <dsp:nvSpPr>
        <dsp:cNvPr id="0" name=""/>
        <dsp:cNvSpPr/>
      </dsp:nvSpPr>
      <dsp:spPr>
        <a:xfrm>
          <a:off x="0" y="2334831"/>
          <a:ext cx="7267763" cy="3566131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059" tIns="562356" rIns="564059" bIns="14224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300" kern="1200" dirty="0"/>
            <a:t>Flow-dependent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 dirty="0"/>
            <a:t>Terminate when flow falls to 10%, 20%, 30% of peak flow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300" kern="1200" dirty="0"/>
            <a:t>Time dependent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 dirty="0"/>
            <a:t>Terminate after 1.0 to 2.5 secs in increments of 0.5 secs</a:t>
          </a:r>
        </a:p>
      </dsp:txBody>
      <dsp:txXfrm>
        <a:off x="0" y="2334831"/>
        <a:ext cx="7267763" cy="3566131"/>
      </dsp:txXfrm>
    </dsp:sp>
    <dsp:sp modelId="{9ED47168-66C1-4B66-9543-1FC3B0B1C55D}">
      <dsp:nvSpPr>
        <dsp:cNvPr id="0" name=""/>
        <dsp:cNvSpPr/>
      </dsp:nvSpPr>
      <dsp:spPr>
        <a:xfrm>
          <a:off x="363388" y="1899453"/>
          <a:ext cx="5610473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293" tIns="0" rIns="19229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1" kern="1200" dirty="0"/>
            <a:t>Support Pressure Termination (TPS)</a:t>
          </a:r>
          <a:endParaRPr lang="en-IN" sz="2800" i="1" kern="1200" dirty="0"/>
        </a:p>
      </dsp:txBody>
      <dsp:txXfrm>
        <a:off x="402296" y="1938361"/>
        <a:ext cx="5532657" cy="7192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0A9E0-55A2-456C-9815-2F50B5835C45}">
      <dsp:nvSpPr>
        <dsp:cNvPr id="0" name=""/>
        <dsp:cNvSpPr/>
      </dsp:nvSpPr>
      <dsp:spPr>
        <a:xfrm>
          <a:off x="0" y="0"/>
          <a:ext cx="5196894" cy="1123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Both ACV and SIMV modes</a:t>
          </a:r>
          <a:endParaRPr lang="en-IN" sz="3200" b="1" i="1" kern="1200" dirty="0"/>
        </a:p>
      </dsp:txBody>
      <dsp:txXfrm>
        <a:off x="0" y="0"/>
        <a:ext cx="5196894" cy="1123200"/>
      </dsp:txXfrm>
    </dsp:sp>
    <dsp:sp modelId="{4FF21F59-8B1F-4E11-933F-AC5E6E8EBE25}">
      <dsp:nvSpPr>
        <dsp:cNvPr id="0" name=""/>
        <dsp:cNvSpPr/>
      </dsp:nvSpPr>
      <dsp:spPr>
        <a:xfrm>
          <a:off x="0" y="1141038"/>
          <a:ext cx="5196894" cy="315812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 must for patient comfort</a:t>
          </a:r>
          <a:endParaRPr lang="en-I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Synchronize Mandatory breaths with Spontaneous breaths</a:t>
          </a:r>
          <a:endParaRPr lang="en-I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Prevent breath stacking</a:t>
          </a:r>
          <a:endParaRPr lang="en-IN" sz="2800" kern="1200" dirty="0"/>
        </a:p>
      </dsp:txBody>
      <dsp:txXfrm>
        <a:off x="0" y="1141038"/>
        <a:ext cx="5196894" cy="315812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72207-7344-44A8-B459-8B5681CC2781}">
      <dsp:nvSpPr>
        <dsp:cNvPr id="0" name=""/>
        <dsp:cNvSpPr/>
      </dsp:nvSpPr>
      <dsp:spPr>
        <a:xfrm>
          <a:off x="0" y="636"/>
          <a:ext cx="56726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E9E6D-F5C6-4F1E-B865-AC45B6D35BC6}">
      <dsp:nvSpPr>
        <dsp:cNvPr id="0" name=""/>
        <dsp:cNvSpPr/>
      </dsp:nvSpPr>
      <dsp:spPr>
        <a:xfrm>
          <a:off x="0" y="636"/>
          <a:ext cx="5672672" cy="104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Without the Reservoir bag, FiO</a:t>
          </a:r>
          <a:r>
            <a:rPr lang="en-US" sz="2100" kern="1200" baseline="-25000" dirty="0"/>
            <a:t>2</a:t>
          </a:r>
          <a:r>
            <a:rPr lang="en-US" sz="2100" kern="1200" dirty="0"/>
            <a:t> delivered is the Atmospheric O</a:t>
          </a:r>
          <a:r>
            <a:rPr lang="en-US" sz="2100" kern="1200" baseline="-25000" dirty="0"/>
            <a:t>2</a:t>
          </a:r>
          <a:r>
            <a:rPr lang="en-US" sz="2100" kern="1200" dirty="0"/>
            <a:t> content at site</a:t>
          </a:r>
          <a:endParaRPr lang="en-IN" sz="2100" kern="1200" dirty="0"/>
        </a:p>
      </dsp:txBody>
      <dsp:txXfrm>
        <a:off x="0" y="636"/>
        <a:ext cx="5672672" cy="1042373"/>
      </dsp:txXfrm>
    </dsp:sp>
    <dsp:sp modelId="{54FD0427-2CFC-4889-8475-663FB58E9ADE}">
      <dsp:nvSpPr>
        <dsp:cNvPr id="0" name=""/>
        <dsp:cNvSpPr/>
      </dsp:nvSpPr>
      <dsp:spPr>
        <a:xfrm>
          <a:off x="0" y="1043009"/>
          <a:ext cx="56726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78A78-7E82-4470-9582-B695C4E0EADA}">
      <dsp:nvSpPr>
        <dsp:cNvPr id="0" name=""/>
        <dsp:cNvSpPr/>
      </dsp:nvSpPr>
      <dsp:spPr>
        <a:xfrm>
          <a:off x="0" y="1043009"/>
          <a:ext cx="5672672" cy="104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FiO</a:t>
          </a:r>
          <a:r>
            <a:rPr lang="en-US" sz="2100" kern="1200" baseline="-25000" dirty="0"/>
            <a:t>2</a:t>
          </a:r>
          <a:r>
            <a:rPr lang="en-US" sz="2100" kern="1200" dirty="0"/>
            <a:t> delivery with the Reservoir bag is mathematically modelled, calibrated and verified in the Lab to provide +/- 5% accuracy</a:t>
          </a:r>
        </a:p>
      </dsp:txBody>
      <dsp:txXfrm>
        <a:off x="0" y="1043009"/>
        <a:ext cx="5672672" cy="1042373"/>
      </dsp:txXfrm>
    </dsp:sp>
    <dsp:sp modelId="{322F6A2D-9D22-4143-BF67-20419F85341A}">
      <dsp:nvSpPr>
        <dsp:cNvPr id="0" name=""/>
        <dsp:cNvSpPr/>
      </dsp:nvSpPr>
      <dsp:spPr>
        <a:xfrm>
          <a:off x="0" y="2085383"/>
          <a:ext cx="56726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4F83C-291E-4775-83CD-65481CF2BFD5}">
      <dsp:nvSpPr>
        <dsp:cNvPr id="0" name=""/>
        <dsp:cNvSpPr/>
      </dsp:nvSpPr>
      <dsp:spPr>
        <a:xfrm>
          <a:off x="0" y="2085383"/>
          <a:ext cx="5672672" cy="104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Front-panel guides the user in setting the appropriate input O</a:t>
          </a:r>
          <a:r>
            <a:rPr lang="en-US" sz="2100" kern="1200" baseline="-25000" dirty="0"/>
            <a:t>2</a:t>
          </a:r>
          <a:r>
            <a:rPr lang="en-US" sz="2100" kern="1200" dirty="0"/>
            <a:t> flow rate from the O</a:t>
          </a:r>
          <a:r>
            <a:rPr lang="en-US" sz="2100" kern="1200" baseline="-25000" dirty="0"/>
            <a:t>2 </a:t>
          </a:r>
          <a:r>
            <a:rPr lang="en-US" sz="2100" kern="1200" dirty="0"/>
            <a:t>source for a given FiO</a:t>
          </a:r>
          <a:r>
            <a:rPr lang="en-US" sz="2100" kern="1200" baseline="-25000" dirty="0"/>
            <a:t>2</a:t>
          </a:r>
          <a:endParaRPr lang="en-US" sz="2100" kern="1200" dirty="0"/>
        </a:p>
      </dsp:txBody>
      <dsp:txXfrm>
        <a:off x="0" y="2085383"/>
        <a:ext cx="5672672" cy="1042373"/>
      </dsp:txXfrm>
    </dsp:sp>
    <dsp:sp modelId="{D4A63B9A-3C9B-4A31-B120-A0DECE84CDFD}">
      <dsp:nvSpPr>
        <dsp:cNvPr id="0" name=""/>
        <dsp:cNvSpPr/>
      </dsp:nvSpPr>
      <dsp:spPr>
        <a:xfrm>
          <a:off x="0" y="3127756"/>
          <a:ext cx="56726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CA0B2-5C21-435B-8F2E-712E6A3757E7}">
      <dsp:nvSpPr>
        <dsp:cNvPr id="0" name=""/>
        <dsp:cNvSpPr/>
      </dsp:nvSpPr>
      <dsp:spPr>
        <a:xfrm>
          <a:off x="0" y="3127756"/>
          <a:ext cx="5672672" cy="104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mathematical model provides for a possible O</a:t>
          </a:r>
          <a:r>
            <a:rPr lang="en-US" sz="2100" kern="1200" baseline="-25000" dirty="0"/>
            <a:t>2</a:t>
          </a:r>
          <a:r>
            <a:rPr lang="en-US" sz="2100" kern="1200" dirty="0"/>
            <a:t> concentrator as an O</a:t>
          </a:r>
          <a:r>
            <a:rPr lang="en-US" sz="2100" kern="1200" baseline="-25000" dirty="0"/>
            <a:t>2</a:t>
          </a:r>
          <a:r>
            <a:rPr lang="en-US" sz="2100" kern="1200" dirty="0"/>
            <a:t> source (purity &lt; 100%)</a:t>
          </a:r>
          <a:endParaRPr lang="en-IN" sz="2100" kern="1200" dirty="0"/>
        </a:p>
      </dsp:txBody>
      <dsp:txXfrm>
        <a:off x="0" y="3127756"/>
        <a:ext cx="5672672" cy="1042373"/>
      </dsp:txXfrm>
    </dsp:sp>
    <dsp:sp modelId="{421D72DF-D491-4775-AB03-8C30389E9749}">
      <dsp:nvSpPr>
        <dsp:cNvPr id="0" name=""/>
        <dsp:cNvSpPr/>
      </dsp:nvSpPr>
      <dsp:spPr>
        <a:xfrm>
          <a:off x="0" y="4170130"/>
          <a:ext cx="56726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335C7-C339-40BB-9DD8-58298CA9D64A}">
      <dsp:nvSpPr>
        <dsp:cNvPr id="0" name=""/>
        <dsp:cNvSpPr/>
      </dsp:nvSpPr>
      <dsp:spPr>
        <a:xfrm>
          <a:off x="0" y="4170130"/>
          <a:ext cx="5672672" cy="104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Online Web-accessible FiO</a:t>
          </a:r>
          <a:r>
            <a:rPr lang="en-US" sz="2100" kern="1200" baseline="-25000"/>
            <a:t>2</a:t>
          </a:r>
          <a:r>
            <a:rPr lang="en-US" sz="2100" kern="1200"/>
            <a:t> calculator is also provided for exploration purposes</a:t>
          </a:r>
          <a:endParaRPr lang="en-IN" sz="2100" kern="1200" dirty="0"/>
        </a:p>
      </dsp:txBody>
      <dsp:txXfrm>
        <a:off x="0" y="4170130"/>
        <a:ext cx="5672672" cy="10423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D97B9-5504-473D-A5FB-51CB6B32CBC0}">
      <dsp:nvSpPr>
        <dsp:cNvPr id="0" name=""/>
        <dsp:cNvSpPr/>
      </dsp:nvSpPr>
      <dsp:spPr>
        <a:xfrm>
          <a:off x="0" y="463250"/>
          <a:ext cx="5101563" cy="10998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 robust, portable respiration support system for remote Primary Health Centers in India and other developing countries.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53688" y="516938"/>
        <a:ext cx="4994187" cy="992424"/>
      </dsp:txXfrm>
    </dsp:sp>
    <dsp:sp modelId="{EF1E625E-CE75-461A-9784-A81865AF76E4}">
      <dsp:nvSpPr>
        <dsp:cNvPr id="0" name=""/>
        <dsp:cNvSpPr/>
      </dsp:nvSpPr>
      <dsp:spPr>
        <a:xfrm>
          <a:off x="0" y="1620650"/>
          <a:ext cx="5101563" cy="10998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 system that works in a harsh uncontrolled environment and as a travel ventilator without piped compressed air or piped oxygen.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53688" y="1674338"/>
        <a:ext cx="4994187" cy="992424"/>
      </dsp:txXfrm>
    </dsp:sp>
    <dsp:sp modelId="{07422179-C12A-4519-9797-1B4CFA56FCD6}">
      <dsp:nvSpPr>
        <dsp:cNvPr id="0" name=""/>
        <dsp:cNvSpPr/>
      </dsp:nvSpPr>
      <dsp:spPr>
        <a:xfrm>
          <a:off x="0" y="2778050"/>
          <a:ext cx="5101563" cy="10998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 system that requires minimum training.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Fits budget of the bottom of the pyramid.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53688" y="2831738"/>
        <a:ext cx="4994187" cy="9924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7D888-1EE2-427C-B2D8-50FEE86B051E}">
      <dsp:nvSpPr>
        <dsp:cNvPr id="0" name=""/>
        <dsp:cNvSpPr/>
      </dsp:nvSpPr>
      <dsp:spPr>
        <a:xfrm>
          <a:off x="0" y="580"/>
          <a:ext cx="7183886" cy="135776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8C7C0-59A7-4BC2-823C-97E110713BC4}">
      <dsp:nvSpPr>
        <dsp:cNvPr id="0" name=""/>
        <dsp:cNvSpPr/>
      </dsp:nvSpPr>
      <dsp:spPr>
        <a:xfrm>
          <a:off x="410723" y="306076"/>
          <a:ext cx="746769" cy="746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280866-BA5C-49A0-B939-A11D776A1AE3}">
      <dsp:nvSpPr>
        <dsp:cNvPr id="0" name=""/>
        <dsp:cNvSpPr/>
      </dsp:nvSpPr>
      <dsp:spPr>
        <a:xfrm>
          <a:off x="1568215" y="580"/>
          <a:ext cx="5615670" cy="1357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6" tIns="143696" rIns="143696" bIns="14369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 online, sine-wave, external battery UPS recommended to continue operation during power outages</a:t>
          </a:r>
          <a:endParaRPr lang="en-IN" sz="2000" kern="1200" dirty="0"/>
        </a:p>
      </dsp:txBody>
      <dsp:txXfrm>
        <a:off x="1568215" y="580"/>
        <a:ext cx="5615670" cy="1357762"/>
      </dsp:txXfrm>
    </dsp:sp>
    <dsp:sp modelId="{6923B446-42EB-443E-951E-D026DE0BFD53}">
      <dsp:nvSpPr>
        <dsp:cNvPr id="0" name=""/>
        <dsp:cNvSpPr/>
      </dsp:nvSpPr>
      <dsp:spPr>
        <a:xfrm>
          <a:off x="0" y="1697782"/>
          <a:ext cx="7183886" cy="135776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B3E5A-C975-43C3-A362-558F10BCFBBF}">
      <dsp:nvSpPr>
        <dsp:cNvPr id="0" name=""/>
        <dsp:cNvSpPr/>
      </dsp:nvSpPr>
      <dsp:spPr>
        <a:xfrm>
          <a:off x="410723" y="2003279"/>
          <a:ext cx="746769" cy="746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4720B0-D2A6-459B-88C8-7958B969D057}">
      <dsp:nvSpPr>
        <dsp:cNvPr id="0" name=""/>
        <dsp:cNvSpPr/>
      </dsp:nvSpPr>
      <dsp:spPr>
        <a:xfrm>
          <a:off x="1568215" y="1697782"/>
          <a:ext cx="5615670" cy="1357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6" tIns="143696" rIns="143696" bIns="14369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50 AH Car battery is sufficient to run the system for 5+ hours</a:t>
          </a:r>
          <a:endParaRPr lang="en-IN" sz="2000" kern="1200"/>
        </a:p>
      </dsp:txBody>
      <dsp:txXfrm>
        <a:off x="1568215" y="1697782"/>
        <a:ext cx="5615670" cy="1357762"/>
      </dsp:txXfrm>
    </dsp:sp>
    <dsp:sp modelId="{9D1648F5-1C1E-4459-A776-F7F8C3BCCBC7}">
      <dsp:nvSpPr>
        <dsp:cNvPr id="0" name=""/>
        <dsp:cNvSpPr/>
      </dsp:nvSpPr>
      <dsp:spPr>
        <a:xfrm>
          <a:off x="0" y="3394985"/>
          <a:ext cx="7183886" cy="135776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20365-5D58-4268-9FD3-0386164FA5F7}">
      <dsp:nvSpPr>
        <dsp:cNvPr id="0" name=""/>
        <dsp:cNvSpPr/>
      </dsp:nvSpPr>
      <dsp:spPr>
        <a:xfrm>
          <a:off x="410723" y="3700482"/>
          <a:ext cx="746769" cy="746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18FDD1-5DFF-42F2-9421-FE8281D6DB30}">
      <dsp:nvSpPr>
        <dsp:cNvPr id="0" name=""/>
        <dsp:cNvSpPr/>
      </dsp:nvSpPr>
      <dsp:spPr>
        <a:xfrm>
          <a:off x="1568215" y="3394985"/>
          <a:ext cx="5615670" cy="1357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6" tIns="143696" rIns="143696" bIns="14369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100 AH Tubular battery is sufficient to run the system for 10+ hours</a:t>
          </a:r>
          <a:endParaRPr lang="en-IN" sz="2000" kern="1200" dirty="0"/>
        </a:p>
      </dsp:txBody>
      <dsp:txXfrm>
        <a:off x="1568215" y="3394985"/>
        <a:ext cx="5615670" cy="135776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B6A35-91EC-4765-B90D-D8DA1751D7EB}">
      <dsp:nvSpPr>
        <dsp:cNvPr id="0" name=""/>
        <dsp:cNvSpPr/>
      </dsp:nvSpPr>
      <dsp:spPr>
        <a:xfrm>
          <a:off x="0" y="680"/>
          <a:ext cx="6518684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C5128-68CB-4A43-A82C-951A4A5659E2}">
      <dsp:nvSpPr>
        <dsp:cNvPr id="0" name=""/>
        <dsp:cNvSpPr/>
      </dsp:nvSpPr>
      <dsp:spPr>
        <a:xfrm>
          <a:off x="481473" y="358800"/>
          <a:ext cx="875405" cy="875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46B23-1E72-4D16-ABA1-DF4BD79D2BC0}">
      <dsp:nvSpPr>
        <dsp:cNvPr id="0" name=""/>
        <dsp:cNvSpPr/>
      </dsp:nvSpPr>
      <dsp:spPr>
        <a:xfrm>
          <a:off x="1838352" y="680"/>
          <a:ext cx="4680332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Automated Testing for all combinations of VT, RR, IE, PEEP, PS with randomized spontaneous breath triggers</a:t>
          </a:r>
        </a:p>
      </dsp:txBody>
      <dsp:txXfrm>
        <a:off x="1838352" y="680"/>
        <a:ext cx="4680332" cy="1591647"/>
      </dsp:txXfrm>
    </dsp:sp>
    <dsp:sp modelId="{A3FA6B83-064A-4F49-A25D-26B57C16F03B}">
      <dsp:nvSpPr>
        <dsp:cNvPr id="0" name=""/>
        <dsp:cNvSpPr/>
      </dsp:nvSpPr>
      <dsp:spPr>
        <a:xfrm>
          <a:off x="0" y="1990238"/>
          <a:ext cx="6518684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9FEF2-2D37-4F19-9F60-C6D129696F10}">
      <dsp:nvSpPr>
        <dsp:cNvPr id="0" name=""/>
        <dsp:cNvSpPr/>
      </dsp:nvSpPr>
      <dsp:spPr>
        <a:xfrm>
          <a:off x="481473" y="2348359"/>
          <a:ext cx="875405" cy="875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7632C-7BF8-470B-B52F-79DE8187C28F}">
      <dsp:nvSpPr>
        <dsp:cNvPr id="0" name=""/>
        <dsp:cNvSpPr/>
      </dsp:nvSpPr>
      <dsp:spPr>
        <a:xfrm>
          <a:off x="1838352" y="1990238"/>
          <a:ext cx="4680332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Automated testing of full day runs checked for timing within 1% of theoretical expectations</a:t>
          </a:r>
        </a:p>
      </dsp:txBody>
      <dsp:txXfrm>
        <a:off x="1838352" y="1990238"/>
        <a:ext cx="4680332" cy="1591647"/>
      </dsp:txXfrm>
    </dsp:sp>
    <dsp:sp modelId="{B6FC0BB2-924F-4D0A-8ABC-8A5A0213EAEF}">
      <dsp:nvSpPr>
        <dsp:cNvPr id="0" name=""/>
        <dsp:cNvSpPr/>
      </dsp:nvSpPr>
      <dsp:spPr>
        <a:xfrm>
          <a:off x="0" y="3979797"/>
          <a:ext cx="6518684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2D7DA-A8D1-4743-8CB6-39F0424A6771}">
      <dsp:nvSpPr>
        <dsp:cNvPr id="0" name=""/>
        <dsp:cNvSpPr/>
      </dsp:nvSpPr>
      <dsp:spPr>
        <a:xfrm>
          <a:off x="481473" y="4337918"/>
          <a:ext cx="875405" cy="875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733DE-3E1B-413E-AB6B-64B4999FB948}">
      <dsp:nvSpPr>
        <dsp:cNvPr id="0" name=""/>
        <dsp:cNvSpPr/>
      </dsp:nvSpPr>
      <dsp:spPr>
        <a:xfrm>
          <a:off x="1838352" y="3979797"/>
          <a:ext cx="4680332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All testing so far with a simple test lung Next step needs a more sophisticated test lung</a:t>
          </a:r>
        </a:p>
      </dsp:txBody>
      <dsp:txXfrm>
        <a:off x="1838352" y="3979797"/>
        <a:ext cx="4680332" cy="159164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DC881-0696-4A18-8C8C-7C901931B6FC}">
      <dsp:nvSpPr>
        <dsp:cNvPr id="0" name=""/>
        <dsp:cNvSpPr/>
      </dsp:nvSpPr>
      <dsp:spPr>
        <a:xfrm>
          <a:off x="0" y="3404934"/>
          <a:ext cx="4425245" cy="11175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Again, if another spontaneous breath is detected before T</a:t>
          </a:r>
          <a:r>
            <a:rPr lang="en-US" sz="1800" kern="1200" baseline="-25000" dirty="0"/>
            <a:t>s</a:t>
          </a:r>
          <a:r>
            <a:rPr lang="en-US" sz="1800" kern="1200" dirty="0"/>
            <a:t> + </a:t>
          </a:r>
          <a:r>
            <a:rPr lang="en-US" sz="1800" kern="1200" dirty="0" err="1"/>
            <a:t>T</a:t>
          </a:r>
          <a:r>
            <a:rPr lang="en-US" sz="1800" kern="1200" baseline="-25000" dirty="0" err="1"/>
            <a:t>i</a:t>
          </a:r>
          <a:r>
            <a:rPr lang="en-US" sz="1800" kern="1200" dirty="0"/>
            <a:t>, a mandatory breath scheduled </a:t>
          </a:r>
          <a:r>
            <a:rPr lang="en-US" sz="1800" kern="1200" dirty="0" err="1"/>
            <a:t>T</a:t>
          </a:r>
          <a:r>
            <a:rPr lang="en-US" sz="1800" kern="1200" baseline="-25000" dirty="0" err="1"/>
            <a:t>i</a:t>
          </a:r>
          <a:r>
            <a:rPr lang="en-US" sz="1800" kern="1200" dirty="0"/>
            <a:t> time in future.</a:t>
          </a:r>
          <a:endParaRPr lang="en-IN" sz="1800" kern="1200" dirty="0"/>
        </a:p>
      </dsp:txBody>
      <dsp:txXfrm>
        <a:off x="0" y="3404934"/>
        <a:ext cx="4425245" cy="1117575"/>
      </dsp:txXfrm>
    </dsp:sp>
    <dsp:sp modelId="{C2AA50D1-4D99-437C-92E4-B9578B726966}">
      <dsp:nvSpPr>
        <dsp:cNvPr id="0" name=""/>
        <dsp:cNvSpPr/>
      </dsp:nvSpPr>
      <dsp:spPr>
        <a:xfrm rot="10800000">
          <a:off x="0" y="1702866"/>
          <a:ext cx="4425245" cy="171883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If spontaneous breath occurs during this interval at time T</a:t>
          </a:r>
          <a:r>
            <a:rPr lang="en-US" sz="1800" kern="1200" baseline="-25000" dirty="0"/>
            <a:t>s</a:t>
          </a:r>
          <a:r>
            <a:rPr lang="en-US" sz="1800" kern="1200" dirty="0"/>
            <a:t>, the set tidal volume is delivered in response, and the next mandatory breath is set for (T</a:t>
          </a:r>
          <a:r>
            <a:rPr lang="en-US" sz="1800" kern="1200" baseline="-25000" dirty="0"/>
            <a:t>s</a:t>
          </a:r>
          <a:r>
            <a:rPr lang="en-US" sz="1800" kern="1200" dirty="0"/>
            <a:t>+ </a:t>
          </a:r>
          <a:r>
            <a:rPr lang="en-US" sz="1800" kern="1200" dirty="0" err="1"/>
            <a:t>T</a:t>
          </a:r>
          <a:r>
            <a:rPr lang="en-US" sz="1800" kern="1200" baseline="-25000" dirty="0" err="1"/>
            <a:t>i</a:t>
          </a:r>
          <a:r>
            <a:rPr lang="en-US" sz="1800" kern="1200" dirty="0"/>
            <a:t>). </a:t>
          </a:r>
          <a:endParaRPr lang="en-IN" sz="1800" kern="1200" dirty="0"/>
        </a:p>
      </dsp:txBody>
      <dsp:txXfrm rot="10800000">
        <a:off x="0" y="1702866"/>
        <a:ext cx="4425245" cy="1116844"/>
      </dsp:txXfrm>
    </dsp:sp>
    <dsp:sp modelId="{4944209F-8FC1-4578-98D1-96112F334C3A}">
      <dsp:nvSpPr>
        <dsp:cNvPr id="0" name=""/>
        <dsp:cNvSpPr/>
      </dsp:nvSpPr>
      <dsp:spPr>
        <a:xfrm rot="10800000">
          <a:off x="0" y="799"/>
          <a:ext cx="4425245" cy="171883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Tidal volume is delivered at regular intervals </a:t>
          </a:r>
          <a:r>
            <a:rPr lang="en-US" sz="1800" kern="1200" dirty="0" err="1"/>
            <a:t>T</a:t>
          </a:r>
          <a:r>
            <a:rPr lang="en-US" sz="1800" kern="1200" baseline="-25000" dirty="0" err="1"/>
            <a:t>i</a:t>
          </a:r>
          <a:r>
            <a:rPr lang="en-US" sz="1800" kern="1200" dirty="0"/>
            <a:t>. </a:t>
          </a:r>
          <a:endParaRPr lang="en-IN" sz="1800" kern="1200" dirty="0"/>
        </a:p>
      </dsp:txBody>
      <dsp:txXfrm rot="10800000">
        <a:off x="0" y="799"/>
        <a:ext cx="4425245" cy="111684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DC881-0696-4A18-8C8C-7C901931B6FC}">
      <dsp:nvSpPr>
        <dsp:cNvPr id="0" name=""/>
        <dsp:cNvSpPr/>
      </dsp:nvSpPr>
      <dsp:spPr>
        <a:xfrm>
          <a:off x="0" y="3404934"/>
          <a:ext cx="4425245" cy="11175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This is to allow more spontaneous breaths but to trigger a mandatory VC breath if spontaneous breath is not detected within 90% of the mandatory breath interval. </a:t>
          </a:r>
          <a:endParaRPr lang="en-IN" sz="1800" kern="1200" dirty="0"/>
        </a:p>
      </dsp:txBody>
      <dsp:txXfrm>
        <a:off x="0" y="3404934"/>
        <a:ext cx="4425245" cy="1117575"/>
      </dsp:txXfrm>
    </dsp:sp>
    <dsp:sp modelId="{C2AA50D1-4D99-437C-92E4-B9578B726966}">
      <dsp:nvSpPr>
        <dsp:cNvPr id="0" name=""/>
        <dsp:cNvSpPr/>
      </dsp:nvSpPr>
      <dsp:spPr>
        <a:xfrm rot="10800000">
          <a:off x="0" y="1702866"/>
          <a:ext cx="4425245" cy="171883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If spontaneous breath occurs during this interval at time T</a:t>
          </a:r>
          <a:r>
            <a:rPr lang="en-US" sz="1800" kern="1200" baseline="-25000" dirty="0"/>
            <a:t>s</a:t>
          </a:r>
          <a:r>
            <a:rPr lang="en-US" sz="1800" kern="1200" dirty="0"/>
            <a:t>, a pressure supported breath is delivered in response, and the next mandatory breath is set for (T</a:t>
          </a:r>
          <a:r>
            <a:rPr lang="en-US" sz="1800" kern="1200" baseline="-25000" dirty="0"/>
            <a:t>s</a:t>
          </a:r>
          <a:r>
            <a:rPr lang="en-US" sz="1800" kern="1200" dirty="0"/>
            <a:t> + 0.9 </a:t>
          </a:r>
          <a:r>
            <a:rPr lang="en-US" sz="1800" kern="1200" dirty="0" err="1"/>
            <a:t>T</a:t>
          </a:r>
          <a:r>
            <a:rPr lang="en-US" sz="1800" kern="1200" baseline="-25000" dirty="0" err="1"/>
            <a:t>i</a:t>
          </a:r>
          <a:r>
            <a:rPr lang="en-US" sz="1800" kern="1200" dirty="0"/>
            <a:t>). </a:t>
          </a:r>
          <a:endParaRPr lang="en-IN" sz="1800" kern="1200" dirty="0"/>
        </a:p>
      </dsp:txBody>
      <dsp:txXfrm rot="10800000">
        <a:off x="0" y="1702866"/>
        <a:ext cx="4425245" cy="1116844"/>
      </dsp:txXfrm>
    </dsp:sp>
    <dsp:sp modelId="{4944209F-8FC1-4578-98D1-96112F334C3A}">
      <dsp:nvSpPr>
        <dsp:cNvPr id="0" name=""/>
        <dsp:cNvSpPr/>
      </dsp:nvSpPr>
      <dsp:spPr>
        <a:xfrm rot="10800000">
          <a:off x="0" y="799"/>
          <a:ext cx="4425245" cy="171883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Tidal volume is delivered at regular intervals </a:t>
          </a:r>
          <a:r>
            <a:rPr lang="en-US" sz="1800" kern="1200" dirty="0" err="1"/>
            <a:t>T</a:t>
          </a:r>
          <a:r>
            <a:rPr lang="en-US" sz="1800" kern="1200" baseline="-25000" dirty="0" err="1"/>
            <a:t>i</a:t>
          </a:r>
          <a:r>
            <a:rPr lang="en-US" sz="1800" kern="1200" dirty="0"/>
            <a:t>. </a:t>
          </a:r>
          <a:endParaRPr lang="en-IN" sz="1800" kern="1200" dirty="0"/>
        </a:p>
      </dsp:txBody>
      <dsp:txXfrm rot="10800000">
        <a:off x="0" y="799"/>
        <a:ext cx="4425245" cy="111684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F6C95-3981-4512-9737-352D28539CCD}">
      <dsp:nvSpPr>
        <dsp:cNvPr id="0" name=""/>
        <dsp:cNvSpPr/>
      </dsp:nvSpPr>
      <dsp:spPr>
        <a:xfrm>
          <a:off x="0" y="3707702"/>
          <a:ext cx="4425245" cy="81115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This avoids breath stacking issues.</a:t>
          </a:r>
          <a:endParaRPr lang="en-IN" sz="1800" kern="1200" dirty="0"/>
        </a:p>
      </dsp:txBody>
      <dsp:txXfrm>
        <a:off x="0" y="3707702"/>
        <a:ext cx="4425245" cy="811154"/>
      </dsp:txXfrm>
    </dsp:sp>
    <dsp:sp modelId="{3A88D8A9-9AE5-4637-8D0B-C64E46D0C602}">
      <dsp:nvSpPr>
        <dsp:cNvPr id="0" name=""/>
        <dsp:cNvSpPr/>
      </dsp:nvSpPr>
      <dsp:spPr>
        <a:xfrm rot="10800000">
          <a:off x="0" y="2472313"/>
          <a:ext cx="4425245" cy="124755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/>
            <a:t>The next mandatory VC breath is not delayed at all unless it is too close to the spontaneous breath (within 20% of </a:t>
          </a:r>
          <a:r>
            <a:rPr lang="en-IN" sz="1800" kern="1200" dirty="0" err="1"/>
            <a:t>T</a:t>
          </a:r>
          <a:r>
            <a:rPr lang="en-IN" sz="1800" kern="1200" baseline="-25000" dirty="0" err="1"/>
            <a:t>i</a:t>
          </a:r>
          <a:r>
            <a:rPr lang="en-IN" sz="1800" kern="1200" dirty="0"/>
            <a:t>). </a:t>
          </a:r>
        </a:p>
      </dsp:txBody>
      <dsp:txXfrm rot="10800000">
        <a:off x="0" y="2472313"/>
        <a:ext cx="4425245" cy="810624"/>
      </dsp:txXfrm>
    </dsp:sp>
    <dsp:sp modelId="{3B3F098A-CD3A-4BA6-9F00-5DC9F5A44347}">
      <dsp:nvSpPr>
        <dsp:cNvPr id="0" name=""/>
        <dsp:cNvSpPr/>
      </dsp:nvSpPr>
      <dsp:spPr>
        <a:xfrm rot="10800000">
          <a:off x="0" y="1236925"/>
          <a:ext cx="4425245" cy="124755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/>
            <a:t>If spontaneous breath occurs during this interval at time T</a:t>
          </a:r>
          <a:r>
            <a:rPr lang="en-IN" sz="1800" kern="1200" baseline="-25000" dirty="0"/>
            <a:t>s</a:t>
          </a:r>
          <a:r>
            <a:rPr lang="en-IN" sz="1800" kern="1200" dirty="0"/>
            <a:t>, a pressure supported breath is delivered in response.</a:t>
          </a:r>
        </a:p>
      </dsp:txBody>
      <dsp:txXfrm rot="10800000">
        <a:off x="0" y="1236925"/>
        <a:ext cx="4425245" cy="810624"/>
      </dsp:txXfrm>
    </dsp:sp>
    <dsp:sp modelId="{875A3B63-0B7D-4F7F-A979-AF7D376C6D84}">
      <dsp:nvSpPr>
        <dsp:cNvPr id="0" name=""/>
        <dsp:cNvSpPr/>
      </dsp:nvSpPr>
      <dsp:spPr>
        <a:xfrm rot="10800000">
          <a:off x="0" y="1536"/>
          <a:ext cx="4425245" cy="124755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Tidal volume is delivered at regular intervals </a:t>
          </a:r>
          <a:r>
            <a:rPr lang="en-US" sz="1800" kern="1200" dirty="0" err="1"/>
            <a:t>T</a:t>
          </a:r>
          <a:r>
            <a:rPr lang="en-US" sz="1800" kern="1200" baseline="-25000" dirty="0" err="1"/>
            <a:t>i</a:t>
          </a:r>
          <a:r>
            <a:rPr lang="en-US" sz="1800" kern="1200" dirty="0"/>
            <a:t>. </a:t>
          </a:r>
          <a:endParaRPr lang="en-IN" sz="1800" kern="1200" dirty="0"/>
        </a:p>
      </dsp:txBody>
      <dsp:txXfrm rot="10800000">
        <a:off x="0" y="1536"/>
        <a:ext cx="4425245" cy="81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56C457-1C14-47EC-B1A4-E7390D39A3F3}">
      <dsp:nvSpPr>
        <dsp:cNvPr id="0" name=""/>
        <dsp:cNvSpPr/>
      </dsp:nvSpPr>
      <dsp:spPr>
        <a:xfrm>
          <a:off x="811961" y="0"/>
          <a:ext cx="4021129" cy="4021129"/>
        </a:xfrm>
        <a:prstGeom prst="triangl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374C2C-A59E-4716-BC23-B10C0C251B81}">
      <dsp:nvSpPr>
        <dsp:cNvPr id="0" name=""/>
        <dsp:cNvSpPr/>
      </dsp:nvSpPr>
      <dsp:spPr>
        <a:xfrm>
          <a:off x="2806673" y="532471"/>
          <a:ext cx="3295264" cy="57175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Medical Colleges &amp; Specialization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(Tertiary In-patient Care)</a:t>
          </a:r>
          <a:endParaRPr lang="en-IN" sz="1600" kern="1200" dirty="0"/>
        </a:p>
      </dsp:txBody>
      <dsp:txXfrm>
        <a:off x="2834584" y="560382"/>
        <a:ext cx="3239442" cy="515932"/>
      </dsp:txXfrm>
    </dsp:sp>
    <dsp:sp modelId="{0B872BA7-A842-4215-ACF5-80528930A361}">
      <dsp:nvSpPr>
        <dsp:cNvPr id="0" name=""/>
        <dsp:cNvSpPr/>
      </dsp:nvSpPr>
      <dsp:spPr>
        <a:xfrm>
          <a:off x="2806673" y="1175694"/>
          <a:ext cx="3295264" cy="57175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District Hospitals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(Secondary In-patient Care)</a:t>
          </a:r>
          <a:endParaRPr lang="en-IN" sz="1600" kern="1200" dirty="0"/>
        </a:p>
      </dsp:txBody>
      <dsp:txXfrm>
        <a:off x="2834584" y="1203605"/>
        <a:ext cx="3239442" cy="515932"/>
      </dsp:txXfrm>
    </dsp:sp>
    <dsp:sp modelId="{C116A837-58F2-46DF-BC58-08662121E0CF}">
      <dsp:nvSpPr>
        <dsp:cNvPr id="0" name=""/>
        <dsp:cNvSpPr/>
      </dsp:nvSpPr>
      <dsp:spPr>
        <a:xfrm>
          <a:off x="2806673" y="1818918"/>
          <a:ext cx="3295264" cy="57175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Subdistrict Health Complex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(Out-patient &amp; In-patient Care)</a:t>
          </a:r>
          <a:endParaRPr lang="en-IN" sz="1600" kern="1200" dirty="0"/>
        </a:p>
      </dsp:txBody>
      <dsp:txXfrm>
        <a:off x="2834584" y="1846829"/>
        <a:ext cx="3239442" cy="515932"/>
      </dsp:txXfrm>
    </dsp:sp>
    <dsp:sp modelId="{1CBD44BF-BC97-453A-A780-852DFD33E272}">
      <dsp:nvSpPr>
        <dsp:cNvPr id="0" name=""/>
        <dsp:cNvSpPr/>
      </dsp:nvSpPr>
      <dsp:spPr>
        <a:xfrm>
          <a:off x="2806673" y="2462141"/>
          <a:ext cx="3295264" cy="57175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Gram Panchayat PHC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(Ambulance, Emergency, Clinic)</a:t>
          </a:r>
          <a:endParaRPr lang="en-IN" sz="1600" kern="1200" dirty="0"/>
        </a:p>
      </dsp:txBody>
      <dsp:txXfrm>
        <a:off x="2834584" y="2490052"/>
        <a:ext cx="3239442" cy="515932"/>
      </dsp:txXfrm>
    </dsp:sp>
    <dsp:sp modelId="{24E4BF38-0490-47CB-9FCE-F6BE909E7861}">
      <dsp:nvSpPr>
        <dsp:cNvPr id="0" name=""/>
        <dsp:cNvSpPr/>
      </dsp:nvSpPr>
      <dsp:spPr>
        <a:xfrm>
          <a:off x="2806673" y="3105365"/>
          <a:ext cx="3295264" cy="57175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Village PHC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(Out-patient Care &amp; Referrals)</a:t>
          </a:r>
          <a:endParaRPr lang="en-IN" sz="1600" kern="1200" dirty="0"/>
        </a:p>
      </dsp:txBody>
      <dsp:txXfrm>
        <a:off x="2834584" y="3133276"/>
        <a:ext cx="3239442" cy="5159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A8022-D4A7-459F-99AC-238FA069B83E}">
      <dsp:nvSpPr>
        <dsp:cNvPr id="0" name=""/>
        <dsp:cNvSpPr/>
      </dsp:nvSpPr>
      <dsp:spPr>
        <a:xfrm>
          <a:off x="-50294" y="920276"/>
          <a:ext cx="5614946" cy="162188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EA8A4-CE6B-424E-85B2-0F139F07B7A1}">
      <dsp:nvSpPr>
        <dsp:cNvPr id="0" name=""/>
        <dsp:cNvSpPr/>
      </dsp:nvSpPr>
      <dsp:spPr>
        <a:xfrm>
          <a:off x="440324" y="1254027"/>
          <a:ext cx="892034" cy="8920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AA68F5-A163-478F-B15B-62A88A76DB80}">
      <dsp:nvSpPr>
        <dsp:cNvPr id="0" name=""/>
        <dsp:cNvSpPr/>
      </dsp:nvSpPr>
      <dsp:spPr>
        <a:xfrm>
          <a:off x="1718725" y="889104"/>
          <a:ext cx="3946514" cy="162188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649" tIns="171649" rIns="171649" bIns="171649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Lack of Affordability leading to Scarcity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1718725" y="889104"/>
        <a:ext cx="3946514" cy="1621881"/>
      </dsp:txXfrm>
    </dsp:sp>
    <dsp:sp modelId="{D4DBBFFA-526A-4EAC-9070-398A95CAD2FD}">
      <dsp:nvSpPr>
        <dsp:cNvPr id="0" name=""/>
        <dsp:cNvSpPr/>
      </dsp:nvSpPr>
      <dsp:spPr>
        <a:xfrm>
          <a:off x="-29575" y="2961609"/>
          <a:ext cx="5614946" cy="162188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C7DAA-3FC4-4277-B257-6A736F7F6504}">
      <dsp:nvSpPr>
        <dsp:cNvPr id="0" name=""/>
        <dsp:cNvSpPr/>
      </dsp:nvSpPr>
      <dsp:spPr>
        <a:xfrm>
          <a:off x="440324" y="3281379"/>
          <a:ext cx="892034" cy="8920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240A9A-89E0-4223-8C5A-5902A2187F68}">
      <dsp:nvSpPr>
        <dsp:cNvPr id="0" name=""/>
        <dsp:cNvSpPr/>
      </dsp:nvSpPr>
      <dsp:spPr>
        <a:xfrm>
          <a:off x="1822978" y="2916456"/>
          <a:ext cx="3738008" cy="162188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649" tIns="171649" rIns="171649" bIns="171649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Lack of Skilled Practitioners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1822978" y="2916456"/>
        <a:ext cx="3738008" cy="16218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ECE30-C2E0-4A79-8353-4EF4C300F1E2}">
      <dsp:nvSpPr>
        <dsp:cNvPr id="0" name=""/>
        <dsp:cNvSpPr/>
      </dsp:nvSpPr>
      <dsp:spPr>
        <a:xfrm>
          <a:off x="1812" y="0"/>
          <a:ext cx="1899962" cy="46373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Iron Lung Age</a:t>
          </a:r>
          <a:endParaRPr lang="en-IN" sz="2600" kern="1200" dirty="0"/>
        </a:p>
      </dsp:txBody>
      <dsp:txXfrm>
        <a:off x="1812" y="1854925"/>
        <a:ext cx="1899962" cy="1854925"/>
      </dsp:txXfrm>
    </dsp:sp>
    <dsp:sp modelId="{436B5456-B775-4922-B484-F55C352B01DC}">
      <dsp:nvSpPr>
        <dsp:cNvPr id="0" name=""/>
        <dsp:cNvSpPr/>
      </dsp:nvSpPr>
      <dsp:spPr>
        <a:xfrm>
          <a:off x="179681" y="278238"/>
          <a:ext cx="1544225" cy="154422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CDF02-625F-4920-82FE-FE96EF66B3ED}">
      <dsp:nvSpPr>
        <dsp:cNvPr id="0" name=""/>
        <dsp:cNvSpPr/>
      </dsp:nvSpPr>
      <dsp:spPr>
        <a:xfrm>
          <a:off x="1958774" y="0"/>
          <a:ext cx="1899962" cy="46373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Pneumatic Age</a:t>
          </a:r>
          <a:endParaRPr lang="en-IN" sz="2600" kern="1200" dirty="0"/>
        </a:p>
      </dsp:txBody>
      <dsp:txXfrm>
        <a:off x="1958774" y="1854925"/>
        <a:ext cx="1899962" cy="1854925"/>
      </dsp:txXfrm>
    </dsp:sp>
    <dsp:sp modelId="{3F0C087D-C5D0-4163-938E-BA85F1A0C027}">
      <dsp:nvSpPr>
        <dsp:cNvPr id="0" name=""/>
        <dsp:cNvSpPr/>
      </dsp:nvSpPr>
      <dsp:spPr>
        <a:xfrm>
          <a:off x="2136642" y="278238"/>
          <a:ext cx="1544225" cy="154422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3000" r="-23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B9A14-6E3D-413C-9869-ABF6C2AB13AA}">
      <dsp:nvSpPr>
        <dsp:cNvPr id="0" name=""/>
        <dsp:cNvSpPr/>
      </dsp:nvSpPr>
      <dsp:spPr>
        <a:xfrm>
          <a:off x="3915735" y="0"/>
          <a:ext cx="1899962" cy="46373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µController Age</a:t>
          </a:r>
          <a:endParaRPr lang="en-IN" sz="2600" kern="1200" dirty="0"/>
        </a:p>
      </dsp:txBody>
      <dsp:txXfrm>
        <a:off x="3915735" y="1854925"/>
        <a:ext cx="1899962" cy="1854925"/>
      </dsp:txXfrm>
    </dsp:sp>
    <dsp:sp modelId="{133D27E5-742D-452B-96A7-3354AEAA20F4}">
      <dsp:nvSpPr>
        <dsp:cNvPr id="0" name=""/>
        <dsp:cNvSpPr/>
      </dsp:nvSpPr>
      <dsp:spPr>
        <a:xfrm>
          <a:off x="4093604" y="278238"/>
          <a:ext cx="1544225" cy="154422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14000" b="-14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66D8D-BDB9-4DCF-9C13-4B711C8264ED}">
      <dsp:nvSpPr>
        <dsp:cNvPr id="0" name=""/>
        <dsp:cNvSpPr/>
      </dsp:nvSpPr>
      <dsp:spPr>
        <a:xfrm>
          <a:off x="5872697" y="0"/>
          <a:ext cx="1899962" cy="46373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Smart “E”-Age</a:t>
          </a:r>
          <a:endParaRPr lang="en-IN" sz="2600" kern="1200" dirty="0"/>
        </a:p>
      </dsp:txBody>
      <dsp:txXfrm>
        <a:off x="5872697" y="1854925"/>
        <a:ext cx="1899962" cy="1854925"/>
      </dsp:txXfrm>
    </dsp:sp>
    <dsp:sp modelId="{7393C7F9-5469-4BB8-86BC-C3327E49B257}">
      <dsp:nvSpPr>
        <dsp:cNvPr id="0" name=""/>
        <dsp:cNvSpPr/>
      </dsp:nvSpPr>
      <dsp:spPr>
        <a:xfrm>
          <a:off x="6050566" y="278238"/>
          <a:ext cx="1544225" cy="1544225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1000" r="-1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E12CC-AC59-4495-AB45-922BBCD57D83}">
      <dsp:nvSpPr>
        <dsp:cNvPr id="0" name=""/>
        <dsp:cNvSpPr/>
      </dsp:nvSpPr>
      <dsp:spPr>
        <a:xfrm>
          <a:off x="310978" y="3709851"/>
          <a:ext cx="7152515" cy="695597"/>
        </a:xfrm>
        <a:prstGeom prst="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5195E-A6CB-42DD-B06E-8B903C70AA1A}">
      <dsp:nvSpPr>
        <dsp:cNvPr id="0" name=""/>
        <dsp:cNvSpPr/>
      </dsp:nvSpPr>
      <dsp:spPr>
        <a:xfrm>
          <a:off x="0" y="22985"/>
          <a:ext cx="3561184" cy="864000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Cera Pro" panose="00000500000000000000" pitchFamily="50" charset="0"/>
            </a:rPr>
            <a:t>Most-used V</a:t>
          </a:r>
          <a:r>
            <a:rPr lang="en-US" sz="2000" b="0" i="0" kern="1200" dirty="0">
              <a:effectLst/>
              <a:latin typeface="Cera Pro" panose="00000500000000000000" pitchFamily="50" charset="0"/>
            </a:rPr>
            <a:t>entilation Modes have not changed</a:t>
          </a:r>
          <a:endParaRPr lang="en-IN" sz="2000" kern="1200" dirty="0">
            <a:latin typeface="Cera Pro" panose="00000500000000000000" pitchFamily="50" charset="0"/>
          </a:endParaRPr>
        </a:p>
      </dsp:txBody>
      <dsp:txXfrm>
        <a:off x="0" y="22985"/>
        <a:ext cx="3561184" cy="864000"/>
      </dsp:txXfrm>
    </dsp:sp>
    <dsp:sp modelId="{B2CE8471-D4F2-4808-BABD-467365A5CA4D}">
      <dsp:nvSpPr>
        <dsp:cNvPr id="0" name=""/>
        <dsp:cNvSpPr/>
      </dsp:nvSpPr>
      <dsp:spPr>
        <a:xfrm>
          <a:off x="0" y="886985"/>
          <a:ext cx="3561184" cy="1317600"/>
        </a:xfrm>
        <a:prstGeom prst="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solidFill>
                <a:srgbClr val="212121"/>
              </a:solidFill>
              <a:effectLst/>
              <a:latin typeface="Cera Pro" panose="00000500000000000000" pitchFamily="50" charset="0"/>
            </a:rPr>
            <a:t>Volume and Pressure Control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solidFill>
                <a:srgbClr val="212121"/>
              </a:solidFill>
              <a:effectLst/>
              <a:latin typeface="Cera Pro" panose="00000500000000000000" pitchFamily="50" charset="0"/>
            </a:rPr>
            <a:t>Control BPM, I/E, VT and 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effectLst/>
              <a:latin typeface="Cera Pro" panose="00000500000000000000" pitchFamily="50" charset="0"/>
            </a:rPr>
            <a:t>Monitor pressures and flow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Cera Pro" panose="00000500000000000000" pitchFamily="50" charset="0"/>
            </a:rPr>
            <a:t>Safety A</a:t>
          </a:r>
          <a:r>
            <a:rPr lang="en-US" sz="1600" b="0" i="0" kern="1200" dirty="0">
              <a:effectLst/>
              <a:latin typeface="Cera Pro" panose="00000500000000000000" pitchFamily="50" charset="0"/>
            </a:rPr>
            <a:t>larm systems</a:t>
          </a:r>
        </a:p>
      </dsp:txBody>
      <dsp:txXfrm>
        <a:off x="0" y="886985"/>
        <a:ext cx="3561184" cy="13176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6EBAA-624A-465F-BCCE-164AA02E517F}">
      <dsp:nvSpPr>
        <dsp:cNvPr id="0" name=""/>
        <dsp:cNvSpPr/>
      </dsp:nvSpPr>
      <dsp:spPr>
        <a:xfrm>
          <a:off x="0" y="105132"/>
          <a:ext cx="3561184" cy="10283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Cera Pro" panose="00000500000000000000" pitchFamily="50" charset="0"/>
            </a:rPr>
            <a:t>Diminishing Returns from what has evolved …</a:t>
          </a:r>
          <a:endParaRPr lang="en-IN" sz="2000" kern="1200" dirty="0">
            <a:latin typeface="Cera Pro" panose="00000500000000000000" pitchFamily="50" charset="0"/>
          </a:endParaRPr>
        </a:p>
      </dsp:txBody>
      <dsp:txXfrm>
        <a:off x="0" y="105132"/>
        <a:ext cx="3561184" cy="1028367"/>
      </dsp:txXfrm>
    </dsp:sp>
    <dsp:sp modelId="{19CFEEF6-FC67-4AA3-9488-E138F1A51F00}">
      <dsp:nvSpPr>
        <dsp:cNvPr id="0" name=""/>
        <dsp:cNvSpPr/>
      </dsp:nvSpPr>
      <dsp:spPr>
        <a:xfrm>
          <a:off x="0" y="993191"/>
          <a:ext cx="3561184" cy="14054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>
            <a:latin typeface="Cera Pro" panose="00000500000000000000" pitchFamily="50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Cera Pro" panose="00000500000000000000" pitchFamily="50" charset="0"/>
            </a:rPr>
            <a:t>Exotic Ventilation modes</a:t>
          </a:r>
          <a:endParaRPr lang="en-IN" sz="1600" kern="1200" dirty="0">
            <a:latin typeface="Cera Pro" panose="00000500000000000000" pitchFamily="50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Cera Pro" panose="00000500000000000000" pitchFamily="50" charset="0"/>
            </a:rPr>
            <a:t>Multitude of Sensors</a:t>
          </a:r>
          <a:endParaRPr lang="en-IN" sz="1600" kern="1200" dirty="0">
            <a:latin typeface="Cera Pro" panose="00000500000000000000" pitchFamily="50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Cera Pro" panose="00000500000000000000" pitchFamily="50" charset="0"/>
            </a:rPr>
            <a:t>Fancy Touch-screen LCD Displays</a:t>
          </a:r>
          <a:endParaRPr lang="en-IN" sz="1600" kern="1200" dirty="0">
            <a:latin typeface="Cera Pro" panose="00000500000000000000" pitchFamily="50" charset="0"/>
          </a:endParaRPr>
        </a:p>
      </dsp:txBody>
      <dsp:txXfrm>
        <a:off x="0" y="993191"/>
        <a:ext cx="3561184" cy="14054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157D0-1D7A-4108-83E5-8249B383D5E8}">
      <dsp:nvSpPr>
        <dsp:cNvPr id="0" name=""/>
        <dsp:cNvSpPr/>
      </dsp:nvSpPr>
      <dsp:spPr>
        <a:xfrm>
          <a:off x="0" y="2961"/>
          <a:ext cx="6948340" cy="573014"/>
        </a:xfrm>
        <a:prstGeom prst="roundRect">
          <a:avLst/>
        </a:prstGeom>
        <a:solidFill>
          <a:srgbClr val="2F528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i="1" kern="1200" dirty="0"/>
            <a:t>Remote Diagnosis and Monitoring (Telemedicine)</a:t>
          </a:r>
        </a:p>
      </dsp:txBody>
      <dsp:txXfrm>
        <a:off x="27972" y="30933"/>
        <a:ext cx="6892396" cy="517070"/>
      </dsp:txXfrm>
    </dsp:sp>
    <dsp:sp modelId="{75169E7C-43E8-4133-B844-78E370F0934F}">
      <dsp:nvSpPr>
        <dsp:cNvPr id="0" name=""/>
        <dsp:cNvSpPr/>
      </dsp:nvSpPr>
      <dsp:spPr>
        <a:xfrm>
          <a:off x="0" y="575975"/>
          <a:ext cx="6948340" cy="99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10" tIns="25400" rIns="142240" bIns="25400" numCol="1" spcCol="1270" anchor="t" anchorCtr="0">
          <a:noAutofit/>
        </a:bodyPr>
        <a:lstStyle/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0" i="1" u="sng" kern="1200" dirty="0"/>
            <a:t>Rural, remote areas </a:t>
          </a:r>
          <a:r>
            <a:rPr lang="en-US" sz="2000" i="0" kern="1200" dirty="0"/>
            <a:t>do not have skilled specialists</a:t>
          </a:r>
        </a:p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0" i="0" kern="1200" dirty="0"/>
            <a:t>BUT</a:t>
          </a:r>
          <a:r>
            <a:rPr lang="en-US" sz="2000" b="1" i="0" kern="1200" dirty="0"/>
            <a:t> </a:t>
          </a:r>
          <a:r>
            <a:rPr lang="en-US" sz="2000" b="0" i="1" u="sng" kern="1200" dirty="0"/>
            <a:t>Communication Technologies </a:t>
          </a:r>
          <a:r>
            <a:rPr lang="en-US" sz="2000" i="0" kern="1200" dirty="0"/>
            <a:t>have come of age</a:t>
          </a:r>
        </a:p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endParaRPr lang="en-US" sz="2000" i="0" kern="1200" dirty="0"/>
        </a:p>
      </dsp:txBody>
      <dsp:txXfrm>
        <a:off x="0" y="575975"/>
        <a:ext cx="6948340" cy="993518"/>
      </dsp:txXfrm>
    </dsp:sp>
    <dsp:sp modelId="{AAFF9E6D-1022-4EBB-BF4E-B9CE00D7CD03}">
      <dsp:nvSpPr>
        <dsp:cNvPr id="0" name=""/>
        <dsp:cNvSpPr/>
      </dsp:nvSpPr>
      <dsp:spPr>
        <a:xfrm>
          <a:off x="0" y="1569493"/>
          <a:ext cx="6948340" cy="573014"/>
        </a:xfrm>
        <a:prstGeom prst="roundRect">
          <a:avLst/>
        </a:prstGeom>
        <a:solidFill>
          <a:srgbClr val="2F528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dirty="0"/>
            <a:t>Leverage Time-proven Technologies</a:t>
          </a:r>
        </a:p>
      </dsp:txBody>
      <dsp:txXfrm>
        <a:off x="27972" y="1597465"/>
        <a:ext cx="6892396" cy="517070"/>
      </dsp:txXfrm>
    </dsp:sp>
    <dsp:sp modelId="{E7983CB8-B654-43F4-B7BB-6D6CA4B9C764}">
      <dsp:nvSpPr>
        <dsp:cNvPr id="0" name=""/>
        <dsp:cNvSpPr/>
      </dsp:nvSpPr>
      <dsp:spPr>
        <a:xfrm>
          <a:off x="0" y="2142507"/>
          <a:ext cx="6948340" cy="1338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1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1" i="1" u="none" kern="1200" dirty="0"/>
            <a:t>    </a:t>
          </a:r>
          <a:r>
            <a:rPr lang="en-US" sz="2000" b="0" i="1" u="sng" kern="1200" dirty="0"/>
            <a:t>Simplify</a:t>
          </a:r>
          <a:r>
            <a:rPr lang="en-US" sz="2000" b="1" i="0" kern="1200" dirty="0"/>
            <a:t> </a:t>
          </a:r>
          <a:r>
            <a:rPr lang="en-US" sz="2000" b="0" i="0" kern="1200" dirty="0"/>
            <a:t>design and feature list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1" i="1" u="none" kern="1200" dirty="0"/>
            <a:t>    </a:t>
          </a:r>
          <a:r>
            <a:rPr lang="en-US" sz="2000" b="0" i="1" u="sng" kern="1200" dirty="0"/>
            <a:t>Simplify</a:t>
          </a:r>
          <a:r>
            <a:rPr lang="en-US" sz="2000" b="0" i="0" kern="1200" dirty="0"/>
            <a:t> Human-Machine Interface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0" i="0" kern="1200" dirty="0"/>
            <a:t>    Use</a:t>
          </a:r>
          <a:r>
            <a:rPr lang="en-US" sz="2000" b="1" i="0" kern="1200" dirty="0"/>
            <a:t> </a:t>
          </a:r>
          <a:r>
            <a:rPr lang="en-US" sz="2000" b="0" i="1" u="sng" kern="1200" dirty="0"/>
            <a:t>Off-the-shelf</a:t>
          </a:r>
          <a:r>
            <a:rPr lang="en-US" sz="2000" b="0" i="0" kern="1200" dirty="0"/>
            <a:t> proven components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endParaRPr lang="en-US" sz="2000" b="0" i="0" kern="1200" dirty="0"/>
        </a:p>
      </dsp:txBody>
      <dsp:txXfrm>
        <a:off x="0" y="2142507"/>
        <a:ext cx="6948340" cy="1338208"/>
      </dsp:txXfrm>
    </dsp:sp>
    <dsp:sp modelId="{D556DCBC-92A3-4318-93E5-F55905D8C90D}">
      <dsp:nvSpPr>
        <dsp:cNvPr id="0" name=""/>
        <dsp:cNvSpPr/>
      </dsp:nvSpPr>
      <dsp:spPr>
        <a:xfrm>
          <a:off x="0" y="3480715"/>
          <a:ext cx="6948340" cy="573014"/>
        </a:xfrm>
        <a:prstGeom prst="roundRect">
          <a:avLst/>
        </a:prstGeom>
        <a:solidFill>
          <a:srgbClr val="2F528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2400" b="0" i="1" kern="1200" dirty="0"/>
            <a:t>Maintenance Breaths in case of unexpected errors</a:t>
          </a:r>
        </a:p>
      </dsp:txBody>
      <dsp:txXfrm>
        <a:off x="27972" y="3508687"/>
        <a:ext cx="6892396" cy="517070"/>
      </dsp:txXfrm>
    </dsp:sp>
    <dsp:sp modelId="{1178BC57-AC10-44F2-A481-37F63654E4E3}">
      <dsp:nvSpPr>
        <dsp:cNvPr id="0" name=""/>
        <dsp:cNvSpPr/>
      </dsp:nvSpPr>
      <dsp:spPr>
        <a:xfrm>
          <a:off x="0" y="4053730"/>
          <a:ext cx="6948340" cy="729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10" tIns="25400" rIns="142240" bIns="25400" numCol="1" spcCol="1270" anchor="t" anchorCtr="0">
          <a:noAutofit/>
        </a:bodyPr>
        <a:lstStyle/>
        <a:p>
          <a:pPr marL="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0" i="0" kern="1200" dirty="0"/>
            <a:t>    System </a:t>
          </a:r>
          <a:r>
            <a:rPr lang="en-US" sz="2000" b="0" i="1" u="sng" kern="1200" dirty="0"/>
            <a:t>must never </a:t>
          </a:r>
          <a:r>
            <a:rPr lang="en-US" sz="2000" b="0" i="0" kern="1200" dirty="0"/>
            <a:t>stop delivering breaths. </a:t>
          </a:r>
        </a:p>
        <a:p>
          <a:pPr marL="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0" i="0" kern="1200" dirty="0"/>
            <a:t>    Implement </a:t>
          </a:r>
          <a:r>
            <a:rPr lang="en-US" sz="2000" b="0" i="1" u="sng" kern="1200" dirty="0"/>
            <a:t>Fallback</a:t>
          </a:r>
          <a:r>
            <a:rPr lang="en-US" sz="2000" b="0" i="0" kern="1200" dirty="0"/>
            <a:t> mechanism for each error scenario.</a:t>
          </a:r>
        </a:p>
      </dsp:txBody>
      <dsp:txXfrm>
        <a:off x="0" y="4053730"/>
        <a:ext cx="6948340" cy="72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4D546-C6AE-4794-BBB0-21E9FF768148}">
      <dsp:nvSpPr>
        <dsp:cNvPr id="0" name=""/>
        <dsp:cNvSpPr/>
      </dsp:nvSpPr>
      <dsp:spPr>
        <a:xfrm>
          <a:off x="2509335" y="2432"/>
          <a:ext cx="2823001" cy="11698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 Commonly Used Ventilation Modes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CMV, ACV, SIMV, PSV</a:t>
          </a:r>
        </a:p>
      </dsp:txBody>
      <dsp:txXfrm>
        <a:off x="2566440" y="59537"/>
        <a:ext cx="2708791" cy="1055598"/>
      </dsp:txXfrm>
    </dsp:sp>
    <dsp:sp modelId="{5BF27FC2-9849-4B36-B45F-C0CBE5AF1099}">
      <dsp:nvSpPr>
        <dsp:cNvPr id="0" name=""/>
        <dsp:cNvSpPr/>
      </dsp:nvSpPr>
      <dsp:spPr>
        <a:xfrm>
          <a:off x="2509335" y="1230730"/>
          <a:ext cx="2823001" cy="11698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Respiration Rate, Tidal Volume, PEEP, Pressure Support &amp; FiO2 Controls</a:t>
          </a:r>
          <a:endParaRPr lang="en-IN" sz="2000" kern="1200" dirty="0"/>
        </a:p>
      </dsp:txBody>
      <dsp:txXfrm>
        <a:off x="2566440" y="1287835"/>
        <a:ext cx="2708791" cy="1055598"/>
      </dsp:txXfrm>
    </dsp:sp>
    <dsp:sp modelId="{54DB358A-400B-462C-9730-1A978C3E572E}">
      <dsp:nvSpPr>
        <dsp:cNvPr id="0" name=""/>
        <dsp:cNvSpPr/>
      </dsp:nvSpPr>
      <dsp:spPr>
        <a:xfrm>
          <a:off x="2509335" y="2459029"/>
          <a:ext cx="2823001" cy="11698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Volume Controlled and Pressure Supported Breaths</a:t>
          </a:r>
          <a:endParaRPr lang="en-IN" sz="2000" kern="1200" dirty="0"/>
        </a:p>
      </dsp:txBody>
      <dsp:txXfrm>
        <a:off x="2566440" y="2516134"/>
        <a:ext cx="2708791" cy="1055598"/>
      </dsp:txXfrm>
    </dsp:sp>
    <dsp:sp modelId="{96285321-0D57-42CB-81A5-1BAAE3360257}">
      <dsp:nvSpPr>
        <dsp:cNvPr id="0" name=""/>
        <dsp:cNvSpPr/>
      </dsp:nvSpPr>
      <dsp:spPr>
        <a:xfrm>
          <a:off x="2509335" y="3687327"/>
          <a:ext cx="2823001" cy="11698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Mandatory &amp; Spontaneous Breaths with Full Breath Synchronization</a:t>
          </a:r>
          <a:endParaRPr lang="en-IN" sz="1000" kern="1200" dirty="0"/>
        </a:p>
      </dsp:txBody>
      <dsp:txXfrm>
        <a:off x="2566440" y="3744432"/>
        <a:ext cx="2708791" cy="1055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F0113-B308-4DE9-8614-5AD5D8789C44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EC3D9-8A45-4265-9659-99F83C59AA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52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85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9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504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07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58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03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5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72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9626-F219-4700-B39F-92D2B7826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5A200-714A-4173-A353-0270548EA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001EB-C6B0-48B7-9BF0-4886BBB5B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77BE-C98B-438E-A463-BDACCF536D74}" type="datetime1">
              <a:rPr lang="en-IN" smtClean="0"/>
              <a:t>23-05-2023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A4628-1DAE-44D7-A54D-CE51C35F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BDBB1-54AB-48E0-A9F3-5274520C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01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D5881-7549-4C4F-8330-A79E0C6F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9A125-7C9B-4ED4-A38A-79F00F3BD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37EE3-FA8A-4AC0-B881-9BDFCE2A4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971D-251D-4DDD-94C9-8D312ECB50CC}" type="datetime1">
              <a:rPr lang="en-IN" smtClean="0"/>
              <a:t>23-05-2023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58B32-9DF4-4C1F-BE6F-A086E319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47252-4297-4022-9CB8-1A0FE75E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353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6B687-14FD-4C36-A812-975B07D04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41141-FD7E-4BA9-837B-3051BC40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A7B76-6F3D-4E89-8E24-6E5570E5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B7FF-0CA3-4B0A-83D9-F8E50FF2AC55}" type="datetime1">
              <a:rPr lang="en-IN" smtClean="0"/>
              <a:t>23-05-2023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7613D-962F-4225-9B9F-23DA445B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90DC5-47F1-4A75-B8F6-8128EF67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1360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B4C7-180B-47B8-8FA2-E831CF17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E5B04-C7C9-4F2C-BE9B-1747A794D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DB5A6-342E-4A9B-8798-6A44E32D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1623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9330288-33D0-464D-9397-DE9DE480D459}" type="datetime1">
              <a:rPr lang="en-IN" smtClean="0"/>
              <a:t>23-05-2023</a:t>
            </a:fld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6DEE3-B7DC-4D71-8909-D342FF2C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623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Respimatic 100 - Preliminary and Confidential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9DAB-94C6-4A0A-B092-E2C380B7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61623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C9C955D-650C-42EA-92C3-E31AD7429D93}" type="slidenum">
              <a:rPr lang="en-IN" smtClean="0"/>
              <a:pPr/>
              <a:t>‹#›</a:t>
            </a:fld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15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BD66-1079-4D98-8F93-8282F9D2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AE7B9-F090-4BE5-9A20-91A346CD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34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B810-ED21-4763-A596-D0EFF2D4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6E25A-9A98-4094-98BE-8736D0A81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B9768-3C2C-4E23-81F0-C405EE0E1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726B4-D8C2-4D8E-A82D-C2A7F2FB9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8CFD6-269B-48C4-AFFF-4CF4110591E9}" type="datetime1">
              <a:rPr lang="en-IN" smtClean="0"/>
              <a:t>23-05-2023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71DD9-D72D-41B7-82DC-83F352AF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D774B-E4D0-41C2-9FA5-C7B24B7B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3461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8335-94A4-4CBD-AB69-56D065F3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D1265-943A-4B3D-8FD9-37E1001D6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A5CEE-19FB-4BED-8248-150C6202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F42BE-5AE9-4EE5-8059-BBF7063AC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8CF57D-6274-4B1C-A57C-3E4950360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40976-FBFD-448F-9D36-7DD806A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8E64-932E-4547-982E-D7C13201F274}" type="datetime1">
              <a:rPr lang="en-IN" smtClean="0"/>
              <a:t>23-05-2023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64C0C3-58FC-44D0-B3C3-E2D993F0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E3721-39A1-4705-97BE-E5ECDA12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006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762C-994D-4647-B7F5-FE773BD0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8BF5D-03F3-43B0-8E22-78388440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0CA5-79E2-491D-AD21-965501AEBE90}" type="datetime1">
              <a:rPr lang="en-IN" smtClean="0"/>
              <a:t>23-05-2023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F82BA-6975-4FD2-9FE5-B13DEA2B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53FF9-7D17-40C5-B30C-F8C20E445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881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CF5E7-A95D-401A-93E8-B4DF2167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70954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63F0651-7D01-444D-AC53-AB75CEC641A2}" type="datetime1">
              <a:rPr lang="en-IN" smtClean="0"/>
              <a:t>23-05-2023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7C61C-125B-4B02-8A01-4439D335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095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Respimatic 100 - Preliminary and Confidential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2AA30-9221-4B9E-B251-84735B43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0954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C9C955D-650C-42EA-92C3-E31AD7429D9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341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285C-E075-4D0A-9D56-7C60337F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8BBD1-E0A2-4428-9CA3-692478E5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EB968-A978-4ECE-B0BC-CEA92AB1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BE6D9-F84C-41AC-B189-825D3602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D9BBF-B19C-469D-A4E0-11A95138B483}" type="datetime1">
              <a:rPr lang="en-IN" smtClean="0"/>
              <a:t>23-05-2023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A1A96-A7B7-4B5D-AD89-72672DB3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A86E6-2BD3-4A9D-BC91-2BE728D6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959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ECEF-C673-4ED2-A1BB-572FD517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96CFE-0CFA-4E68-BE57-C17CD55B7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E93D-6E30-4495-98F8-E374CC7E1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4113B-4ABC-488D-B605-EE370D00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A427-0BD8-41FC-8F51-2EB55F519E4B}" type="datetime1">
              <a:rPr lang="en-IN" smtClean="0"/>
              <a:t>23-05-2023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51935-6677-4823-8036-50E569AB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21686-7069-487A-B81E-DEE9B46C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262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F44A8-8DA9-4C39-97BB-183B61A0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67C40-439B-47E7-94F4-34308992E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AC8B7-D632-4C2C-BDE5-A009E87E0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1F67-E475-4101-8F11-65887F48C1E8}" type="datetime1">
              <a:rPr lang="en-IN" smtClean="0"/>
              <a:t>23-05-2023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9F76C-363F-4B4B-ABAA-D8477EF63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FBF85-5191-4961-B750-E8721836C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06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33.JPG"/><Relationship Id="rId4" Type="http://schemas.openxmlformats.org/officeDocument/2006/relationships/diagramLayout" Target="../diagrams/layout13.xml"/><Relationship Id="rId9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35.jpg"/><Relationship Id="rId7" Type="http://schemas.openxmlformats.org/officeDocument/2006/relationships/diagramQuickStyle" Target="../diagrams/quickStyle14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10" Type="http://schemas.openxmlformats.org/officeDocument/2006/relationships/image" Target="../media/image37.png"/><Relationship Id="rId4" Type="http://schemas.openxmlformats.org/officeDocument/2006/relationships/image" Target="../media/image36.jpg"/><Relationship Id="rId9" Type="http://schemas.microsoft.com/office/2007/relationships/diagramDrawing" Target="../diagrams/drawin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62.jp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63.jp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microsoft.com/office/2007/relationships/hdphoto" Target="../media/hdphoto2.wdp"/><Relationship Id="rId9" Type="http://schemas.microsoft.com/office/2007/relationships/diagramDrawing" Target="../diagrams/drawing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36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B4794-A85B-4BC9-9D8F-12EED0210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29" y="4022998"/>
            <a:ext cx="4225290" cy="2195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Respimatic 100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8F1C-FAF2-4999-98CA-1B2F7E5F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55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3D2FB-B9E9-4103-8A83-949CA9CB6737}"/>
              </a:ext>
            </a:extLst>
          </p:cNvPr>
          <p:cNvGrpSpPr/>
          <p:nvPr/>
        </p:nvGrpSpPr>
        <p:grpSpPr>
          <a:xfrm>
            <a:off x="967159" y="639104"/>
            <a:ext cx="3396473" cy="3545555"/>
            <a:chOff x="6721263" y="979405"/>
            <a:chExt cx="4350401" cy="50594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0309F6-4EB1-4268-89A9-EA23B2A6F8AF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731" y="979405"/>
              <a:ext cx="4310933" cy="122861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988F93-C59B-4812-AD49-FC6AE591D13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1263" y="5068857"/>
              <a:ext cx="4310933" cy="96996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E28AE-16B5-4207-9764-9166071EBC26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747574" y="2534033"/>
              <a:ext cx="4284622" cy="221729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6655C0-47EF-4970-8CAC-729E0E742AE4}"/>
              </a:ext>
            </a:extLst>
          </p:cNvPr>
          <p:cNvSpPr txBox="1"/>
          <p:nvPr/>
        </p:nvSpPr>
        <p:spPr>
          <a:xfrm>
            <a:off x="8482015" y="6356350"/>
            <a:ext cx="310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latin typeface="+mj-lt"/>
                <a:cs typeface="Times New Roman" panose="02020603050405020304" pitchFamily="18" charset="0"/>
              </a:rPr>
              <a:t>Sunil Nanda (PARC)</a:t>
            </a:r>
            <a:endParaRPr lang="en-IN" sz="1600" b="1" i="1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C98FBC-1568-48B4-87F3-E95D6E717938}"/>
              </a:ext>
            </a:extLst>
          </p:cNvPr>
          <p:cNvGrpSpPr/>
          <p:nvPr/>
        </p:nvGrpSpPr>
        <p:grpSpPr>
          <a:xfrm>
            <a:off x="5844892" y="639104"/>
            <a:ext cx="5932831" cy="4864843"/>
            <a:chOff x="1601444" y="0"/>
            <a:chExt cx="8523684" cy="6858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D974BCA-2267-46D6-8D69-5B850A445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237" y="0"/>
              <a:ext cx="2956891" cy="685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28FC106-1756-466D-9B38-E1A75C25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4840" y="0"/>
              <a:ext cx="2704887" cy="6858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B24E784-0A61-48C8-BE3B-2E3FBE636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106" r="4671"/>
            <a:stretch/>
          </p:blipFill>
          <p:spPr>
            <a:xfrm>
              <a:off x="1601445" y="2777024"/>
              <a:ext cx="2704887" cy="408097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B05C4B1-7F87-4989-BBB9-355C7B496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22" t="25257" b="7589"/>
            <a:stretch/>
          </p:blipFill>
          <p:spPr>
            <a:xfrm>
              <a:off x="1601444" y="0"/>
              <a:ext cx="2704887" cy="2697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0662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E0E633-65A8-4A85-8121-9E6F4228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40" y="127693"/>
            <a:ext cx="3622059" cy="13974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Solution </a:t>
            </a:r>
            <a:br>
              <a:rPr lang="en-US" sz="40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RESPIMATIC 100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C4EA58-9583-4417-A260-5DF4EBB5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D086-8ACB-47C9-9D4E-F195E8A87D06}"/>
              </a:ext>
            </a:extLst>
          </p:cNvPr>
          <p:cNvSpPr txBox="1"/>
          <p:nvPr/>
        </p:nvSpPr>
        <p:spPr>
          <a:xfrm>
            <a:off x="4196135" y="6295931"/>
            <a:ext cx="7529143" cy="461665"/>
          </a:xfrm>
          <a:prstGeom prst="rect">
            <a:avLst/>
          </a:prstGeom>
          <a:solidFill>
            <a:srgbClr val="0E3E52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https://www.respimatic.com</a:t>
            </a:r>
            <a:endParaRPr lang="en-IN" sz="2400" b="1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D1FE2D6-DEC3-4813-84FB-D732E61089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059834"/>
              </p:ext>
            </p:extLst>
          </p:nvPr>
        </p:nvGraphicFramePr>
        <p:xfrm>
          <a:off x="-1839567" y="1618470"/>
          <a:ext cx="7841672" cy="4859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7F3C70-B595-42A4-9E95-C13375A2FAE0}"/>
              </a:ext>
            </a:extLst>
          </p:cNvPr>
          <p:cNvSpPr txBox="1"/>
          <p:nvPr/>
        </p:nvSpPr>
        <p:spPr>
          <a:xfrm>
            <a:off x="4401517" y="887506"/>
            <a:ext cx="4037839" cy="5103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Complete set of WEB Apps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Remote Dashboard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Remote Recorder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Remote Analyzer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FiO</a:t>
            </a:r>
            <a:r>
              <a:rPr lang="en-US" sz="2400" baseline="-25000" dirty="0"/>
              <a:t>2</a:t>
            </a:r>
            <a:r>
              <a:rPr lang="en-US" sz="2400" dirty="0"/>
              <a:t> Calculator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Low-speed Wi-Fi sufficient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Phone Hot-spot sufficient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Uses secure HTTPS protocol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Field upgradable with new Firmware releases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EDBF5-94A4-2992-430B-4A0B527360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r="873"/>
          <a:stretch/>
        </p:blipFill>
        <p:spPr>
          <a:xfrm>
            <a:off x="8439364" y="511388"/>
            <a:ext cx="3276599" cy="53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5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E0E633-65A8-4A85-8121-9E6F4228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0" y="249528"/>
            <a:ext cx="4340578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</a:t>
            </a:r>
            <a:br>
              <a:rPr lang="en-US" sz="36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Snapshot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F3C70-B595-42A4-9E95-C13375A2FAE0}"/>
              </a:ext>
            </a:extLst>
          </p:cNvPr>
          <p:cNvSpPr txBox="1"/>
          <p:nvPr/>
        </p:nvSpPr>
        <p:spPr>
          <a:xfrm>
            <a:off x="149460" y="2293959"/>
            <a:ext cx="4422540" cy="4314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Anyone, anywhere in the world can monitor any patient via the 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Multiple specialists can monitor same patient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One specialist can monitor multiple patients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5 Dashboard views</a:t>
            </a:r>
          </a:p>
          <a:p>
            <a:pPr marL="971550" lvl="1" indent="-5143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Snapshots</a:t>
            </a:r>
          </a:p>
          <a:p>
            <a:pPr marL="971550" lvl="1" indent="-5143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Charts</a:t>
            </a:r>
          </a:p>
          <a:p>
            <a:pPr marL="971550" lvl="1" indent="-5143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Statistics</a:t>
            </a:r>
          </a:p>
          <a:p>
            <a:pPr marL="971550" lvl="1" indent="-5143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Breath Shapes</a:t>
            </a:r>
          </a:p>
          <a:p>
            <a:pPr marL="971550" lvl="1" indent="-5143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Alerts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C4EA58-9583-4417-A260-5DF4EBB5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D086-8ACB-47C9-9D4E-F195E8A87D06}"/>
              </a:ext>
            </a:extLst>
          </p:cNvPr>
          <p:cNvSpPr txBox="1"/>
          <p:nvPr/>
        </p:nvSpPr>
        <p:spPr>
          <a:xfrm>
            <a:off x="4992093" y="6219825"/>
            <a:ext cx="6927750" cy="461665"/>
          </a:xfrm>
          <a:prstGeom prst="rect">
            <a:avLst/>
          </a:prstGeom>
          <a:solidFill>
            <a:srgbClr val="0E3E52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https://www.respimatic.com</a:t>
            </a:r>
            <a:endParaRPr lang="en-IN" sz="2400" b="1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8FC9F-608C-4A61-072C-0D146B988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r="1619"/>
          <a:stretch/>
        </p:blipFill>
        <p:spPr>
          <a:xfrm>
            <a:off x="5644778" y="480558"/>
            <a:ext cx="5622380" cy="539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86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79DAF-A6DA-4080-B291-D2FF731B3660}"/>
              </a:ext>
            </a:extLst>
          </p:cNvPr>
          <p:cNvSpPr txBox="1"/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</a:t>
            </a:r>
            <a:r>
              <a:rPr lang="en-US" sz="48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Charts View</a:t>
            </a:r>
            <a:endParaRPr lang="en-US" sz="4800" b="1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F248941-F6B3-0AC3-7AA0-F8272761C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t="12053" b="14546"/>
          <a:stretch/>
        </p:blipFill>
        <p:spPr>
          <a:xfrm>
            <a:off x="4785861" y="1216058"/>
            <a:ext cx="7329681" cy="46873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5B839-23BD-4500-8294-74904CB1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4297" y="6423025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49350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79DAF-A6DA-4080-B291-D2FF731B3660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</a:t>
            </a:r>
            <a:r>
              <a:rPr lang="en-US" sz="48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Statistics 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FB3DC36-E984-CA64-A74D-D02930368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1" t="15660"/>
          <a:stretch/>
        </p:blipFill>
        <p:spPr>
          <a:xfrm>
            <a:off x="4920792" y="1206631"/>
            <a:ext cx="7260222" cy="47892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5B839-23BD-4500-8294-74904CB1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0543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79DAF-A6DA-4080-B291-D2FF731B3660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</a:t>
            </a:r>
            <a:r>
              <a:rPr lang="en-US" sz="28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Waveforms View</a:t>
            </a:r>
            <a:endParaRPr lang="en-US" sz="3200" b="1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5B839-23BD-4500-8294-74904CB1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E5DBEC9-C188-9ED5-9BDB-60F1954372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512922"/>
              </p:ext>
            </p:extLst>
          </p:nvPr>
        </p:nvGraphicFramePr>
        <p:xfrm>
          <a:off x="477144" y="2509965"/>
          <a:ext cx="4052736" cy="3287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804754BC-5AFA-E99E-4F24-E7A8C2482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23" y="1423447"/>
            <a:ext cx="7355777" cy="40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3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79DAF-A6DA-4080-B291-D2FF731B3660}"/>
              </a:ext>
            </a:extLst>
          </p:cNvPr>
          <p:cNvSpPr txBox="1"/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</a:t>
            </a:r>
            <a:r>
              <a:rPr lang="en-US" sz="44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Alerts View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C0000B2-30F2-8D92-EFE1-25CFD2A8E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7" t="12624" b="41953"/>
          <a:stretch/>
        </p:blipFill>
        <p:spPr>
          <a:xfrm>
            <a:off x="4743115" y="1414020"/>
            <a:ext cx="7435608" cy="42914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5B839-23BD-4500-8294-74904CB1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4297" y="6423025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1826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02B15-E8DC-4E71-A18C-549A8ADB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Analyzer</a:t>
            </a:r>
            <a:endParaRPr lang="en-US" sz="4000" b="1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A086900-DC71-4283-BCD6-4AC7D1429544}"/>
              </a:ext>
            </a:extLst>
          </p:cNvPr>
          <p:cNvSpPr txBox="1">
            <a:spLocks/>
          </p:cNvSpPr>
          <p:nvPr/>
        </p:nvSpPr>
        <p:spPr>
          <a:xfrm>
            <a:off x="836484" y="2706225"/>
            <a:ext cx="4687623" cy="31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Any patient Session can be recorded locally or remotely.</a:t>
            </a:r>
          </a:p>
          <a:p>
            <a:pPr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recorded Session can then be analyzed off-line using the Analyzer.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5EA744D-CF44-4D0D-0148-F4CD8B4B0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0" t="11075" r="39923" b="12592"/>
          <a:stretch/>
        </p:blipFill>
        <p:spPr>
          <a:xfrm>
            <a:off x="6352759" y="744717"/>
            <a:ext cx="5502857" cy="55558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43146-9402-428A-A3C1-563D5BA2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28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02B15-E8DC-4E71-A18C-549A8ADB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Updating Firmware</a:t>
            </a:r>
            <a:endParaRPr lang="en-US" sz="4000" b="1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A086900-DC71-4283-BCD6-4AC7D1429544}"/>
              </a:ext>
            </a:extLst>
          </p:cNvPr>
          <p:cNvSpPr txBox="1">
            <a:spLocks/>
          </p:cNvSpPr>
          <p:nvPr/>
        </p:nvSpPr>
        <p:spPr>
          <a:xfrm>
            <a:off x="836484" y="2706225"/>
            <a:ext cx="4687623" cy="31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Firmware releases available on the WEB.</a:t>
            </a:r>
          </a:p>
          <a:p>
            <a:pPr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Step-by-step menu driven update procedure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43146-9402-428A-A3C1-563D5BA2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77419-BE94-08FF-5708-18F6DA51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55" y="726353"/>
            <a:ext cx="4127921" cy="50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23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22" y="208845"/>
            <a:ext cx="5677478" cy="1344975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b="1" i="1" dirty="0"/>
              <a:t>Front Panel </a:t>
            </a:r>
            <a:br>
              <a:rPr lang="en-US" b="1" i="1" dirty="0"/>
            </a:br>
            <a:r>
              <a:rPr lang="en-US" sz="4000" b="1" i="1" dirty="0"/>
              <a:t>The Human-Machine Interface</a:t>
            </a:r>
            <a:endParaRPr lang="en-US" b="1" i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09CF406-CD94-4B9B-BAD0-155FF92D9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178390"/>
              </p:ext>
            </p:extLst>
          </p:nvPr>
        </p:nvGraphicFramePr>
        <p:xfrm>
          <a:off x="234225" y="1762665"/>
          <a:ext cx="6146910" cy="4886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FEBF6-8896-4D7F-89A1-FB09EB8E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AA2327-04AB-44F7-8879-BE884A5CA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5"/>
          <a:stretch/>
        </p:blipFill>
        <p:spPr>
          <a:xfrm>
            <a:off x="7029449" y="208845"/>
            <a:ext cx="4668197" cy="644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85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68">
            <a:extLst>
              <a:ext uri="{FF2B5EF4-FFF2-40B4-BE49-F238E27FC236}">
                <a16:creationId xmlns:a16="http://schemas.microsoft.com/office/drawing/2014/main" id="{C8159622-31D1-493F-A488-1C38E0E2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7230ED7-7D53-48D2-B73B-A318F6826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1029338"/>
              </p:ext>
            </p:extLst>
          </p:nvPr>
        </p:nvGraphicFramePr>
        <p:xfrm>
          <a:off x="-137652" y="2383220"/>
          <a:ext cx="4028373" cy="421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666D8-CC46-4A10-88C2-43F9A8EF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861359B9-CB15-18D8-AABF-8EB21BE7A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721" y="2407143"/>
            <a:ext cx="8008823" cy="39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5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CFB72-34CA-6AFA-8561-F375674F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087" y="518193"/>
            <a:ext cx="3365369" cy="56261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40E6D-5AA5-C6DC-0B42-92F0AA1A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 and INDIA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IP Protection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9E1A711-B775-9D49-1746-41FAFF1E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02" y="518193"/>
            <a:ext cx="3984238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8B5EF-4A81-76F5-46FE-80ED0F54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E8D9C-9B92-2A79-832A-70FB5710B9CB}"/>
              </a:ext>
            </a:extLst>
          </p:cNvPr>
          <p:cNvSpPr/>
          <p:nvPr/>
        </p:nvSpPr>
        <p:spPr>
          <a:xfrm rot="18997359">
            <a:off x="4791425" y="2366362"/>
            <a:ext cx="727833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535353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Patent Pending</a:t>
            </a:r>
          </a:p>
        </p:txBody>
      </p:sp>
    </p:spTree>
    <p:extLst>
      <p:ext uri="{BB962C8B-B14F-4D97-AF65-F5344CB8AC3E}">
        <p14:creationId xmlns:p14="http://schemas.microsoft.com/office/powerpoint/2010/main" val="1306717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723FD-8DB0-49A0-AD61-2D9BB50BCFAC}"/>
              </a:ext>
            </a:extLst>
          </p:cNvPr>
          <p:cNvSpPr txBox="1"/>
          <p:nvPr/>
        </p:nvSpPr>
        <p:spPr>
          <a:xfrm>
            <a:off x="117003" y="157513"/>
            <a:ext cx="4664971" cy="1661993"/>
          </a:xfrm>
          <a:prstGeom prst="rect">
            <a:avLst/>
          </a:prstGeom>
          <a:solidFill>
            <a:schemeClr val="tx1">
              <a:lumMod val="95000"/>
              <a:lumOff val="5000"/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b="1" i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Respimatic 100</a:t>
            </a:r>
          </a:p>
          <a:p>
            <a:r>
              <a:rPr lang="en-IN" sz="4800" b="1" i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Under the hood</a:t>
            </a:r>
          </a:p>
        </p:txBody>
      </p:sp>
      <p:graphicFrame>
        <p:nvGraphicFramePr>
          <p:cNvPr id="13" name="TextBox 8">
            <a:extLst>
              <a:ext uri="{FF2B5EF4-FFF2-40B4-BE49-F238E27FC236}">
                <a16:creationId xmlns:a16="http://schemas.microsoft.com/office/drawing/2014/main" id="{4ED0369F-9193-4FFB-B43C-EBDFEA6C1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940642"/>
              </p:ext>
            </p:extLst>
          </p:nvPr>
        </p:nvGraphicFramePr>
        <p:xfrm>
          <a:off x="119851" y="4433128"/>
          <a:ext cx="12012646" cy="2867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37A8E0-4FA8-43E7-9C21-7F54B118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4B0C0-8B54-4383-94B6-2D93C27D402B}"/>
              </a:ext>
            </a:extLst>
          </p:cNvPr>
          <p:cNvSpPr txBox="1"/>
          <p:nvPr/>
        </p:nvSpPr>
        <p:spPr>
          <a:xfrm>
            <a:off x="117004" y="2111277"/>
            <a:ext cx="4664971" cy="2811091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IN" sz="36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Low Production Cost</a:t>
            </a:r>
            <a:endParaRPr lang="en-IN" sz="1600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en-IN" sz="36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Compact and Robust</a:t>
            </a:r>
            <a:endParaRPr lang="en-IN" sz="2000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en-IN" sz="36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Intuitive HMI </a:t>
            </a:r>
          </a:p>
          <a:p>
            <a:pPr>
              <a:lnSpc>
                <a:spcPct val="125000"/>
              </a:lnSpc>
            </a:pPr>
            <a:r>
              <a:rPr lang="en-IN" sz="36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Simple to operate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F81B47-014C-44BB-8935-9C41C0B286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3400" y="367645"/>
            <a:ext cx="3677984" cy="4629291"/>
          </a:xfrm>
          <a:prstGeom prst="rect">
            <a:avLst/>
          </a:prstGeom>
        </p:spPr>
      </p:pic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C451336-3FED-944F-26EA-9CF3F984BA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14" y="181785"/>
            <a:ext cx="2727763" cy="318303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4327E02-684B-14E6-BB0B-1C39D5BDA7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" t="8811" r="3324" b="6413"/>
          <a:stretch/>
        </p:blipFill>
        <p:spPr>
          <a:xfrm>
            <a:off x="4955514" y="3473477"/>
            <a:ext cx="2714747" cy="14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A9E6440-28AB-43CB-B9F2-B84F6A187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242" y="365124"/>
            <a:ext cx="5431537" cy="5797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3" y="494717"/>
            <a:ext cx="5161349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i="1" dirty="0">
                <a:solidFill>
                  <a:schemeClr val="bg1"/>
                </a:solidFill>
              </a:rPr>
              <a:t>Breathing Circuit</a:t>
            </a:r>
          </a:p>
        </p:txBody>
      </p:sp>
      <p:pic>
        <p:nvPicPr>
          <p:cNvPr id="4" name="Picture 3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C14DCA8F-F375-41A6-9656-F74B99F15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23" y="363439"/>
            <a:ext cx="1730949" cy="2045567"/>
          </a:xfrm>
          <a:prstGeom prst="rect">
            <a:avLst/>
          </a:prstGeom>
        </p:spPr>
      </p:pic>
      <p:pic>
        <p:nvPicPr>
          <p:cNvPr id="7" name="Picture 6" descr="A picture containing plastic&#10;&#10;Description automatically generated">
            <a:extLst>
              <a:ext uri="{FF2B5EF4-FFF2-40B4-BE49-F238E27FC236}">
                <a16:creationId xmlns:a16="http://schemas.microsoft.com/office/drawing/2014/main" id="{9A83076A-357C-459B-8C27-97EA80991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99" y="363439"/>
            <a:ext cx="1786362" cy="2029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D6453-A87F-4B88-8188-2C26F1F76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993780"/>
            <a:ext cx="5919021" cy="3168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0A70C1-036C-4BEF-990F-939F2C4CD373}"/>
              </a:ext>
            </a:extLst>
          </p:cNvPr>
          <p:cNvSpPr txBox="1"/>
          <p:nvPr/>
        </p:nvSpPr>
        <p:spPr>
          <a:xfrm>
            <a:off x="6184424" y="2409005"/>
            <a:ext cx="342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anose="02020603050405020304" pitchFamily="18" charset="0"/>
              </a:rPr>
              <a:t>Off-the-Shelf Single limbed Circuit with NRBM</a:t>
            </a:r>
            <a:endParaRPr lang="en-IN" sz="1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100FF-0389-4260-888B-00050F18EFB2}"/>
              </a:ext>
            </a:extLst>
          </p:cNvPr>
          <p:cNvSpPr txBox="1"/>
          <p:nvPr/>
        </p:nvSpPr>
        <p:spPr>
          <a:xfrm>
            <a:off x="9863961" y="2409004"/>
            <a:ext cx="223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anose="02020603050405020304" pitchFamily="18" charset="0"/>
              </a:rPr>
              <a:t>Proprietary Dual Pressure line Connector</a:t>
            </a:r>
            <a:endParaRPr lang="en-IN" sz="1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1E4E1-8007-4A9F-909F-43DF9B13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graphicFrame>
        <p:nvGraphicFramePr>
          <p:cNvPr id="65" name="TextBox 14">
            <a:extLst>
              <a:ext uri="{FF2B5EF4-FFF2-40B4-BE49-F238E27FC236}">
                <a16:creationId xmlns:a16="http://schemas.microsoft.com/office/drawing/2014/main" id="{B96AFB25-AC6C-3120-BB66-CD7717813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4601570"/>
              </p:ext>
            </p:extLst>
          </p:nvPr>
        </p:nvGraphicFramePr>
        <p:xfrm>
          <a:off x="642335" y="1683437"/>
          <a:ext cx="5161349" cy="4349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9E240AE-B572-7F95-9FB3-13C6FB94055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8347" b="30556"/>
          <a:stretch/>
        </p:blipFill>
        <p:spPr>
          <a:xfrm rot="5400000">
            <a:off x="9972054" y="602129"/>
            <a:ext cx="2023298" cy="153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59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D736E-EFB3-469C-893E-D2D61B20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4800" b="1" i="1">
                <a:solidFill>
                  <a:schemeClr val="bg1">
                    <a:lumMod val="95000"/>
                    <a:lumOff val="5000"/>
                  </a:schemeClr>
                </a:solidFill>
              </a:rPr>
              <a:t>     Ventilation Modes</a:t>
            </a:r>
            <a:br>
              <a:rPr lang="en-US" sz="4800" b="1" i="1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4800" b="1" i="1">
                <a:solidFill>
                  <a:schemeClr val="bg1">
                    <a:lumMod val="95000"/>
                    <a:lumOff val="5000"/>
                  </a:schemeClr>
                </a:solidFill>
              </a:rPr>
              <a:t>     </a:t>
            </a:r>
            <a:r>
              <a:rPr lang="en-US" sz="3600" i="1">
                <a:solidFill>
                  <a:schemeClr val="bg1">
                    <a:lumMod val="95000"/>
                    <a:lumOff val="5000"/>
                  </a:schemeClr>
                </a:solidFill>
              </a:rPr>
              <a:t>The</a:t>
            </a:r>
            <a:r>
              <a:rPr lang="en-US" sz="4800" b="1" i="1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i="1">
                <a:solidFill>
                  <a:schemeClr val="bg1">
                    <a:lumMod val="95000"/>
                    <a:lumOff val="5000"/>
                  </a:schemeClr>
                </a:solidFill>
              </a:rPr>
              <a:t>4 most frequently used</a:t>
            </a:r>
            <a:endParaRPr lang="en-IN" sz="4800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28FB5603-2BDE-4F71-820D-118318698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2366476"/>
              </p:ext>
            </p:extLst>
          </p:nvPr>
        </p:nvGraphicFramePr>
        <p:xfrm>
          <a:off x="838200" y="1759974"/>
          <a:ext cx="10721622" cy="4719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2369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161884"/>
            <a:ext cx="10515600" cy="1268630"/>
          </a:xfr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000" b="1" i="1" dirty="0"/>
              <a:t>Volume Controlled Breaths </a:t>
            </a:r>
            <a:br>
              <a:rPr lang="en-US" sz="4000" b="1" i="1" dirty="0"/>
            </a:br>
            <a:r>
              <a:rPr lang="en-US" sz="4000" i="1" dirty="0"/>
              <a:t>(All modes)</a:t>
            </a:r>
            <a:endParaRPr lang="en-IN" sz="40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C764DE-45D6-49CE-88A7-26C9F2F862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620619"/>
              </p:ext>
            </p:extLst>
          </p:nvPr>
        </p:nvGraphicFramePr>
        <p:xfrm>
          <a:off x="838200" y="1430514"/>
          <a:ext cx="10515600" cy="5150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75BE3-92A0-4169-B42C-25B122C4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64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594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624568"/>
            <a:ext cx="4277032" cy="5412920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bg1"/>
                </a:solidFill>
              </a:rPr>
              <a:t>Pressure Supported Breaths </a:t>
            </a:r>
            <a:br>
              <a:rPr lang="en-US" sz="5400" b="1" i="1" dirty="0">
                <a:solidFill>
                  <a:schemeClr val="bg1"/>
                </a:solidFill>
              </a:rPr>
            </a:br>
            <a:br>
              <a:rPr lang="en-US" sz="4000" b="1" i="1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(SIMV &amp; PSV modes)</a:t>
            </a:r>
            <a:endParaRPr lang="en-IN" sz="4000" i="1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1EBCB-3E74-4B7A-A5F4-89877CA9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92455" y="6356350"/>
            <a:ext cx="448179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Respimatic 100 - Preliminary and Confidential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07BF432-C600-40C7-97E9-C3FBA7380D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991336"/>
              </p:ext>
            </p:extLst>
          </p:nvPr>
        </p:nvGraphicFramePr>
        <p:xfrm>
          <a:off x="4807974" y="380546"/>
          <a:ext cx="7267763" cy="5900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4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8C6385-CC6E-4A30-B185-048C9976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i="1"/>
              <a:t>Breath Synchronization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98765-F532-4D51-BFB5-BCB5A3E4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Respimatic 100 - Preliminary and Confidential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30C72-EBE7-40B9-8F4B-E74FCDFC4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0121954"/>
              </p:ext>
            </p:extLst>
          </p:nvPr>
        </p:nvGraphicFramePr>
        <p:xfrm>
          <a:off x="507051" y="1070016"/>
          <a:ext cx="5196894" cy="431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1274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99" y="0"/>
            <a:ext cx="5221266" cy="11499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i="1" dirty="0"/>
              <a:t>FiO</a:t>
            </a:r>
            <a:r>
              <a:rPr lang="en-US" sz="4000" b="1" i="1" baseline="-25000" dirty="0"/>
              <a:t>2  </a:t>
            </a:r>
            <a:r>
              <a:rPr lang="en-US" sz="4000" b="1" i="1" dirty="0"/>
              <a:t>Settings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B1DC0-7C81-4677-9551-70F1051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Respimatic 100 - Preliminary and Confidential</a:t>
            </a:r>
            <a:endParaRPr lang="en-IN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4FD6227-4A1F-4415-9B52-C3F9ABDFB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739826"/>
              </p:ext>
            </p:extLst>
          </p:nvPr>
        </p:nvGraphicFramePr>
        <p:xfrm>
          <a:off x="305217" y="1282045"/>
          <a:ext cx="5672672" cy="5213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EF18F20-8CC2-4242-8A75-354D893C5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427" y="958904"/>
            <a:ext cx="2267909" cy="4816257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577885-2B51-571A-90DB-FC92FC9CA4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0" t="8501" r="39686" b="7862"/>
          <a:stretch/>
        </p:blipFill>
        <p:spPr>
          <a:xfrm>
            <a:off x="8936458" y="395600"/>
            <a:ext cx="3148705" cy="60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1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723FD-8DB0-49A0-AD61-2D9BB50BCFAC}"/>
              </a:ext>
            </a:extLst>
          </p:cNvPr>
          <p:cNvSpPr txBox="1"/>
          <p:nvPr/>
        </p:nvSpPr>
        <p:spPr>
          <a:xfrm>
            <a:off x="804672" y="315211"/>
            <a:ext cx="515721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Alarms and Safety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36E41-4AE2-4231-9F88-B3EA1CBE52C9}"/>
              </a:ext>
            </a:extLst>
          </p:cNvPr>
          <p:cNvSpPr txBox="1"/>
          <p:nvPr/>
        </p:nvSpPr>
        <p:spPr>
          <a:xfrm>
            <a:off x="402234" y="1774711"/>
            <a:ext cx="5559654" cy="44451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Enforcement of Pre-use checks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Alarms, Warnings and Notifications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Maintenance Breaths till Alarm situation rectified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Pressure Alarm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Pressure Loss Alarm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System Temperature Alarm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Sensor failure Alarm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Breathing Circuit Failure Alarm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Detect coughing/</a:t>
            </a:r>
            <a:r>
              <a:rPr lang="en-US" sz="2000" dirty="0" err="1"/>
              <a:t>hiccuping</a:t>
            </a:r>
            <a:r>
              <a:rPr lang="en-US" sz="2000" dirty="0"/>
              <a:t> fits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Inconsistent input parameters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And many more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EF0E26-BFDF-AECE-DFCC-10211A61A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2847" y="351490"/>
            <a:ext cx="4709108" cy="61550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22A59-9961-4AA6-AB77-47F720C8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4280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DA13-ECAD-4A99-9C3D-92C7103C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6" y="365125"/>
            <a:ext cx="11049000" cy="1065910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b="1" i="1" dirty="0"/>
              <a:t>Power Consumption</a:t>
            </a:r>
            <a:endParaRPr lang="en-IN" sz="4800" b="1" i="1" dirty="0"/>
          </a:p>
        </p:txBody>
      </p:sp>
      <p:pic>
        <p:nvPicPr>
          <p:cNvPr id="7" name="Picture 6" descr="A close - up of a computer&#10;&#10;Description automatically generated with low confidence">
            <a:extLst>
              <a:ext uri="{FF2B5EF4-FFF2-40B4-BE49-F238E27FC236}">
                <a16:creationId xmlns:a16="http://schemas.microsoft.com/office/drawing/2014/main" id="{5EF220D7-5BDE-41B1-8CC3-694006F79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74" y="1929131"/>
            <a:ext cx="2857500" cy="285750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0AF5CDE-905B-4A11-A6C7-F07B3E280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609161"/>
              </p:ext>
            </p:extLst>
          </p:nvPr>
        </p:nvGraphicFramePr>
        <p:xfrm>
          <a:off x="7913701" y="5116574"/>
          <a:ext cx="3854245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1755">
                  <a:extLst>
                    <a:ext uri="{9D8B030D-6E8A-4147-A177-3AD203B41FA5}">
                      <a16:colId xmlns:a16="http://schemas.microsoft.com/office/drawing/2014/main" val="3467307877"/>
                    </a:ext>
                  </a:extLst>
                </a:gridCol>
                <a:gridCol w="1612490">
                  <a:extLst>
                    <a:ext uri="{9D8B030D-6E8A-4147-A177-3AD203B41FA5}">
                      <a16:colId xmlns:a16="http://schemas.microsoft.com/office/drawing/2014/main" val="176653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Voltage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180-250 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26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 Consumption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 Watts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446932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3910381-0A7D-4644-AA45-CBFE3DA36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2308867"/>
              </p:ext>
            </p:extLst>
          </p:nvPr>
        </p:nvGraphicFramePr>
        <p:xfrm>
          <a:off x="402247" y="1603022"/>
          <a:ext cx="7183886" cy="4753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8A01E-F0CE-4F5A-AAC8-3EC85EF5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267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9"/>
            <a:ext cx="3766375" cy="550226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i="1" dirty="0"/>
              <a:t>Respimatic Testing Process</a:t>
            </a:r>
            <a:br>
              <a:rPr lang="en-US" b="1" i="1" dirty="0"/>
            </a:br>
            <a:br>
              <a:rPr lang="en-US" b="1" i="1" dirty="0"/>
            </a:br>
            <a:r>
              <a:rPr lang="en-US" sz="3600" dirty="0"/>
              <a:t>Timing, Flow and Pressure Checks</a:t>
            </a:r>
            <a:br>
              <a:rPr lang="en-US" sz="3600" dirty="0"/>
            </a:br>
            <a:r>
              <a:rPr lang="en-US" sz="3600" dirty="0"/>
              <a:t>for all combinations of various settings</a:t>
            </a:r>
            <a:endParaRPr lang="en-US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4" name="Content Placeholder 3">
            <a:extLst>
              <a:ext uri="{FF2B5EF4-FFF2-40B4-BE49-F238E27FC236}">
                <a16:creationId xmlns:a16="http://schemas.microsoft.com/office/drawing/2014/main" id="{12B820C8-F4E3-4FA5-8874-F33B40727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354830"/>
              </p:ext>
            </p:extLst>
          </p:nvPr>
        </p:nvGraphicFramePr>
        <p:xfrm>
          <a:off x="5280024" y="642938"/>
          <a:ext cx="6518685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49646-42BF-4586-B3D1-8338F25D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6364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711AB-23BA-4797-AAD6-4FD18EA0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the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6A4DA-EF1E-4BD0-AEF7-F6215FEF7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The Motivation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US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he Problem Statement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261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EBFF0-766E-4B1F-9389-47EEF936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0" y="6137666"/>
            <a:ext cx="12188952" cy="716031"/>
          </a:xfrm>
          <a:solidFill>
            <a:srgbClr val="0D3E51"/>
          </a:solidFill>
        </p:spPr>
        <p:txBody>
          <a:bodyPr>
            <a:normAutofit/>
          </a:bodyPr>
          <a:lstStyle/>
          <a:p>
            <a:pPr algn="ctr"/>
            <a:r>
              <a:rPr lang="en-US" sz="40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Compare &amp; Contrast Various Systems</a:t>
            </a:r>
            <a:endParaRPr lang="en-IN" sz="40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2D304B-2747-4671-90BD-BE6E4137C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759799"/>
              </p:ext>
            </p:extLst>
          </p:nvPr>
        </p:nvGraphicFramePr>
        <p:xfrm>
          <a:off x="113121" y="75414"/>
          <a:ext cx="12000320" cy="59765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4260">
                  <a:extLst>
                    <a:ext uri="{9D8B030D-6E8A-4147-A177-3AD203B41FA5}">
                      <a16:colId xmlns:a16="http://schemas.microsoft.com/office/drawing/2014/main" val="3575650537"/>
                    </a:ext>
                  </a:extLst>
                </a:gridCol>
                <a:gridCol w="2899695">
                  <a:extLst>
                    <a:ext uri="{9D8B030D-6E8A-4147-A177-3AD203B41FA5}">
                      <a16:colId xmlns:a16="http://schemas.microsoft.com/office/drawing/2014/main" val="1868021281"/>
                    </a:ext>
                  </a:extLst>
                </a:gridCol>
                <a:gridCol w="3118892">
                  <a:extLst>
                    <a:ext uri="{9D8B030D-6E8A-4147-A177-3AD203B41FA5}">
                      <a16:colId xmlns:a16="http://schemas.microsoft.com/office/drawing/2014/main" val="1446417603"/>
                    </a:ext>
                  </a:extLst>
                </a:gridCol>
                <a:gridCol w="3247473">
                  <a:extLst>
                    <a:ext uri="{9D8B030D-6E8A-4147-A177-3AD203B41FA5}">
                      <a16:colId xmlns:a16="http://schemas.microsoft.com/office/drawing/2014/main" val="3152163143"/>
                    </a:ext>
                  </a:extLst>
                </a:gridCol>
              </a:tblGrid>
              <a:tr h="40334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CPAP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>
                    <a:solidFill>
                      <a:srgbClr val="0D3E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BiPAP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>
                    <a:solidFill>
                      <a:srgbClr val="0D3E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Respimatic-100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>
                    <a:solidFill>
                      <a:srgbClr val="0D3E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ICU Ventilator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>
                    <a:solidFill>
                      <a:srgbClr val="0D3E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9104"/>
                  </a:ext>
                </a:extLst>
              </a:tr>
              <a:tr h="46930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Continuous Positive Airway Pressure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Continuous Bi-Level Airway Positive Pressure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Mechanical Ventilation with 4 frequently used ventilation modes and controls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Mechanical Ventilation with sophisticated ventilation modes and controls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786989965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Non-invasive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Non-invasive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Non-invasive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Non-invasive /  </a:t>
                      </a:r>
                      <a:r>
                        <a:rPr lang="en-IN" sz="1400" u="none" strike="noStrike" dirty="0">
                          <a:effectLst/>
                        </a:rPr>
                        <a:t>Invasive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1854318655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High Flow + PEEP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Inspiratory Pressure + PEEP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VT + PS + PEEP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VT + PS + PEEP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4270836076"/>
                  </a:ext>
                </a:extLst>
              </a:tr>
              <a:tr h="469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Useful for Type 1 respiratory Failure (Hypoxemic)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Useful for Type 2 respiratory Failure (</a:t>
                      </a:r>
                      <a:r>
                        <a:rPr lang="en-US" sz="1400" u="none" strike="noStrike" dirty="0" err="1">
                          <a:effectLst/>
                        </a:rPr>
                        <a:t>Hypercopnic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Useful for Type 1 and Type 2 respiratory Failure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Useful for Type 1 and Type 2 respiratory Failure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690949163"/>
                  </a:ext>
                </a:extLst>
              </a:tr>
              <a:tr h="9309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Continuous flow at a constant pressure. Increases mean airway pressure to recruit collapsed alveoli.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Continuous flow at a constant pressure during inspiration and a different constant pressure during expiration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Independent control over the volume, the respiration rate and the pressure as required.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Independent control over the volume, the respiration rate and the pressure as required.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1958054333"/>
                  </a:ext>
                </a:extLst>
              </a:tr>
              <a:tr h="469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Useful only when patient can breathe on their 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Useful only when patient can breathe on their 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Useful when patient can or cannot breathe on their 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Useful when patient can or cannot breathe on their 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2591180436"/>
                  </a:ext>
                </a:extLst>
              </a:tr>
              <a:tr h="469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Only Spontaneous breaths that are patient triggered.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Only Spontaneous breaths that are patient triggered.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Spontaneous breaths PLUS Mandatory breaths controlled by RR and I:E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Spontaneous breaths PLUS Mandatory breaths controlled by RR and I:E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1047692317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FiO2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FiO2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FiO2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</a:rPr>
                        <a:t>Direct Internal FiO2 control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799353277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Breath Syncing N/A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Breath Syncing N/A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Full Breath Syncing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Full Breath Syncing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1543819772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 VT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Indirect VT control (IPAP-EPAP)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VT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VT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631664647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 RR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 RR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RR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RR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545986074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 I:E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 I:E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I:E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I:E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230932820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Humidity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Humidity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Humidity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Humidity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1712141964"/>
                  </a:ext>
                </a:extLst>
              </a:tr>
              <a:tr h="469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No monitoring of Peak, Plateau or PEEP pressures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No monitoring of Peak, Plateau or PEEP pressures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Direct monitoring of Peak, Plateau and PEEP pressures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Direct monitoring of Peak, Plateau and PEEP pressures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799114244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Minimal alarm signals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Minimal alarm signals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Full set of Alarm signals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Full set of Alarm signals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14168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29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BAD3B-600E-4292-A63B-36C9F7A9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9BFA7-3894-4193-B297-C68E6594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2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442BD-A451-446E-B58E-E21E86DD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Backup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3B2AA-02CF-449F-8F00-02124A5AC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Market Analysis</a:t>
            </a:r>
          </a:p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Waveforms</a:t>
            </a:r>
          </a:p>
        </p:txBody>
      </p:sp>
    </p:spTree>
    <p:extLst>
      <p:ext uri="{BB962C8B-B14F-4D97-AF65-F5344CB8AC3E}">
        <p14:creationId xmlns:p14="http://schemas.microsoft.com/office/powerpoint/2010/main" val="1734566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D4D6CE2-C4FB-4B4D-991A-84C9705C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5AFFB-BB76-4BAA-B622-8C75115277E0}"/>
              </a:ext>
            </a:extLst>
          </p:cNvPr>
          <p:cNvSpPr txBox="1"/>
          <p:nvPr/>
        </p:nvSpPr>
        <p:spPr>
          <a:xfrm>
            <a:off x="5769864" y="713232"/>
            <a:ext cx="5815584" cy="119786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 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Scarcity &amp; Affordability</a:t>
            </a:r>
          </a:p>
        </p:txBody>
      </p:sp>
      <p:pic>
        <p:nvPicPr>
          <p:cNvPr id="1026" name="Picture 2" descr="Mumbai: 99% ICU beds occupied in city | Cities News,The Indian Express">
            <a:extLst>
              <a:ext uri="{FF2B5EF4-FFF2-40B4-BE49-F238E27FC236}">
                <a16:creationId xmlns:a16="http://schemas.microsoft.com/office/drawing/2014/main" id="{A763578F-B5E3-4033-A5AD-48C49B903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3" r="2" b="3528"/>
          <a:stretch/>
        </p:blipFill>
        <p:spPr bwMode="auto">
          <a:xfrm>
            <a:off x="20" y="10"/>
            <a:ext cx="4475130" cy="223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F212C58-D7CC-47D6-AD5E-91C3F01B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363545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VID-19: ICU beds in Delhi's private hospitals filling fast, less crunch  at govt hospitals - The Financial Express">
            <a:extLst>
              <a:ext uri="{FF2B5EF4-FFF2-40B4-BE49-F238E27FC236}">
                <a16:creationId xmlns:a16="http://schemas.microsoft.com/office/drawing/2014/main" id="{9CBB269D-67E2-4DC9-88E0-1F053BB60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833"/>
          <a:stretch/>
        </p:blipFill>
        <p:spPr bwMode="auto">
          <a:xfrm>
            <a:off x="20" y="2325504"/>
            <a:ext cx="4475130" cy="221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CU ventilator Ambulance Service provider Sarvodaya Hospital Faridabad india">
            <a:extLst>
              <a:ext uri="{FF2B5EF4-FFF2-40B4-BE49-F238E27FC236}">
                <a16:creationId xmlns:a16="http://schemas.microsoft.com/office/drawing/2014/main" id="{01990479-93CD-449F-9EEE-0B3F0DC5A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7" r="-1" b="15813"/>
          <a:stretch/>
        </p:blipFill>
        <p:spPr bwMode="auto">
          <a:xfrm>
            <a:off x="20" y="4634159"/>
            <a:ext cx="4475130" cy="222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0A799F-169C-4090-A094-7764924632F7}"/>
              </a:ext>
            </a:extLst>
          </p:cNvPr>
          <p:cNvSpPr txBox="1"/>
          <p:nvPr/>
        </p:nvSpPr>
        <p:spPr>
          <a:xfrm>
            <a:off x="5769864" y="2048256"/>
            <a:ext cx="5815584" cy="41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India  has amongst the lowest per capita ICU beds in the World*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1.46 beds / 1000 people*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3.65 ICU beds / Lakh people*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Only half of ICU beds are equipped with Ventilators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A meagre 1.8 Ventilators for one lakh people*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ICU ventilators are expensive equipment 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Unaffordable in remote clinics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Ventilator Ambulances are </a:t>
            </a:r>
          </a:p>
          <a:p>
            <a:pPr marL="2286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Either non-existent except in few major urban </a:t>
            </a:r>
            <a:r>
              <a:rPr lang="en-US" sz="1300" dirty="0" err="1"/>
              <a:t>centres</a:t>
            </a:r>
            <a:r>
              <a:rPr lang="en-US" sz="1300" dirty="0"/>
              <a:t>, </a:t>
            </a:r>
          </a:p>
          <a:p>
            <a:pPr marL="2286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Or beyond the reach of majority of population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i="1" dirty="0"/>
              <a:t>* As per April 2020 Study by Center for Disease Dynamics, Economics &amp; Policy at Princeton University, USA </a:t>
            </a:r>
            <a:endParaRPr lang="en-US" sz="13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BFD8FA-E478-4701-AD01-CB8E9F96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673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5AE8CC-06FD-417B-B86E-4D1D06AA7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E7F21-C0CB-4527-A608-A08F9609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64" y="306113"/>
            <a:ext cx="3045123" cy="3107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CCFB96-12C4-4622-8872-56157EEF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052" y="2971956"/>
            <a:ext cx="4015948" cy="2951721"/>
          </a:xfrm>
          <a:prstGeom prst="rect">
            <a:avLst/>
          </a:prstGeom>
        </p:spPr>
      </p:pic>
      <p:sp>
        <p:nvSpPr>
          <p:cNvPr id="21" name="Freeform 3">
            <a:extLst>
              <a:ext uri="{FF2B5EF4-FFF2-40B4-BE49-F238E27FC236}">
                <a16:creationId xmlns:a16="http://schemas.microsoft.com/office/drawing/2014/main" id="{F6429F11-64E2-4420-9B0C-F3F81BF0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62785A07-F203-435E-8E76-BB97680C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F3995-0944-4F28-A8BE-518C7C77F17E}"/>
              </a:ext>
            </a:extLst>
          </p:cNvPr>
          <p:cNvSpPr txBox="1"/>
          <p:nvPr/>
        </p:nvSpPr>
        <p:spPr>
          <a:xfrm>
            <a:off x="535709" y="997527"/>
            <a:ext cx="5217391" cy="4253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dirty="0">
                <a:latin typeface="+mj-lt"/>
                <a:ea typeface="+mj-ea"/>
                <a:cs typeface="+mj-cs"/>
              </a:rPr>
              <a:t>The Problem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i="1" dirty="0">
                <a:latin typeface="+mj-lt"/>
                <a:ea typeface="+mj-ea"/>
                <a:cs typeface="+mj-cs"/>
              </a:rPr>
              <a:t>Skilled Practitioners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latin typeface="+mj-lt"/>
                <a:ea typeface="+mj-ea"/>
                <a:cs typeface="+mj-cs"/>
              </a:rPr>
              <a:t>ICU Ventilators require highly skilled manpower to operate and monitor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latin typeface="+mj-lt"/>
              <a:ea typeface="+mj-ea"/>
              <a:cs typeface="+mj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EF2190-E14A-4C2B-975C-D68890DF5C70}"/>
              </a:ext>
            </a:extLst>
          </p:cNvPr>
          <p:cNvSpPr/>
          <p:nvPr/>
        </p:nvSpPr>
        <p:spPr>
          <a:xfrm>
            <a:off x="8204437" y="98765"/>
            <a:ext cx="3292146" cy="12589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067A9C-EAF1-4C31-BF0D-4185A65439C6}"/>
              </a:ext>
            </a:extLst>
          </p:cNvPr>
          <p:cNvSpPr/>
          <p:nvPr/>
        </p:nvSpPr>
        <p:spPr>
          <a:xfrm>
            <a:off x="8425564" y="3199871"/>
            <a:ext cx="2882823" cy="6966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D9F082-89B1-468D-BFCE-BA6F177C9E5D}"/>
              </a:ext>
            </a:extLst>
          </p:cNvPr>
          <p:cNvSpPr/>
          <p:nvPr/>
        </p:nvSpPr>
        <p:spPr>
          <a:xfrm>
            <a:off x="7879331" y="3792539"/>
            <a:ext cx="1235520" cy="5040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D60F8-F661-4363-8800-9752D7A2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72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D38EAD-B0A8-4F63-A963-5F80BFFA36DD}"/>
              </a:ext>
            </a:extLst>
          </p:cNvPr>
          <p:cNvSpPr txBox="1"/>
          <p:nvPr/>
        </p:nvSpPr>
        <p:spPr>
          <a:xfrm>
            <a:off x="649224" y="629267"/>
            <a:ext cx="5102351" cy="1041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dirty="0">
                <a:latin typeface="+mj-lt"/>
                <a:ea typeface="+mj-ea"/>
                <a:cs typeface="+mj-cs"/>
              </a:rPr>
              <a:t>Market Need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9820B-CA65-466E-8CCA-CEB22F4419BF}"/>
              </a:ext>
            </a:extLst>
          </p:cNvPr>
          <p:cNvSpPr txBox="1"/>
          <p:nvPr/>
        </p:nvSpPr>
        <p:spPr>
          <a:xfrm>
            <a:off x="649224" y="1964268"/>
            <a:ext cx="5102351" cy="4259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/>
              <a:t>25 to 50 ventilators per lakh people in developed countries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0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/>
              <a:t>1.8 ventilators per lakh people* (India)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0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/>
              <a:t>Even less for lower income developing and underdeveloped countries*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/>
              <a:t>* As per April 2020 Study by Center for Disease Dynamics, Economics &amp; Policy at Princeton University, USA </a:t>
            </a: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4B4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3B8520B-A387-4915-A7D3-F62A3A750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543" y="694945"/>
            <a:ext cx="3903489" cy="2322576"/>
          </a:xfrm>
          <a:prstGeom prst="rect">
            <a:avLst/>
          </a:prstGeom>
        </p:spPr>
      </p:pic>
      <p:sp>
        <p:nvSpPr>
          <p:cNvPr id="52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FC80A2FA-04C3-42A2-BF85-F3A176862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543" y="3721608"/>
            <a:ext cx="3903489" cy="2322576"/>
          </a:xfrm>
          <a:prstGeom prst="rect">
            <a:avLst/>
          </a:prstGeom>
          <a:effectLst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01A0E9-B61B-41A5-B2D1-F4D0FC70A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2026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8CF5-4F7F-4966-B007-20B1398A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7" y="256970"/>
            <a:ext cx="10515600" cy="97825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b="1" i="1" dirty="0">
                <a:latin typeface="+mj-lt"/>
              </a:rPr>
              <a:t>Breath Synchronization in ACV Mode</a:t>
            </a:r>
            <a:endParaRPr lang="en-IN" sz="4800" b="1" i="1" dirty="0">
              <a:latin typeface="+mj-lt"/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A8522D-B12D-4420-A79A-62EC11226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814" y="1501420"/>
            <a:ext cx="6726729" cy="4523310"/>
          </a:xfrm>
          <a:prstGeom prst="rect">
            <a:avLst/>
          </a:prstGeom>
          <a:ln>
            <a:noFill/>
          </a:ln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4916A5D-3FD9-4289-B7C2-61F72584E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213132"/>
              </p:ext>
            </p:extLst>
          </p:nvPr>
        </p:nvGraphicFramePr>
        <p:xfrm>
          <a:off x="428977" y="1501420"/>
          <a:ext cx="4425245" cy="4523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0E541-E35D-4EE0-91FB-F89CD943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5492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8CF5-4F7F-4966-B007-20B1398A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7" y="256970"/>
            <a:ext cx="10515600" cy="97825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b="1" i="1" dirty="0">
                <a:latin typeface="+mj-lt"/>
              </a:rPr>
              <a:t>Breath Synchronization in SIMV Mode</a:t>
            </a:r>
            <a:endParaRPr lang="en-IN" sz="4800" b="1" i="1" dirty="0">
              <a:latin typeface="+mj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4916A5D-3FD9-4289-B7C2-61F72584E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860815"/>
              </p:ext>
            </p:extLst>
          </p:nvPr>
        </p:nvGraphicFramePr>
        <p:xfrm>
          <a:off x="428977" y="1501420"/>
          <a:ext cx="4425245" cy="4523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FD2495B-12C1-45F0-A3CD-82D39DB96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7935" y="1501420"/>
            <a:ext cx="6572871" cy="4523309"/>
          </a:xfrm>
          <a:prstGeom prst="rect">
            <a:avLst/>
          </a:prstGeom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985D49-5F74-4A98-86AB-19822F2DC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9744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8CF5-4F7F-4966-B007-20B1398A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7" y="256970"/>
            <a:ext cx="11334046" cy="97825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b="1" i="1" dirty="0">
                <a:latin typeface="+mj-lt"/>
              </a:rPr>
              <a:t>Exceptional Mandatory Breath in PSV Mode</a:t>
            </a:r>
            <a:endParaRPr lang="en-IN" sz="4800" b="1" i="1" dirty="0">
              <a:latin typeface="+mj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4916A5D-3FD9-4289-B7C2-61F72584E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117213"/>
              </p:ext>
            </p:extLst>
          </p:nvPr>
        </p:nvGraphicFramePr>
        <p:xfrm>
          <a:off x="428977" y="1504335"/>
          <a:ext cx="4425245" cy="4520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A6829EE-7FAC-42E2-B2DD-A34BB0C16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5059" y="1696919"/>
            <a:ext cx="6902141" cy="4327810"/>
          </a:xfrm>
          <a:prstGeom prst="rect">
            <a:avLst/>
          </a:prstGeom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808B2A-D024-4895-8B41-649EF2E0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280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9,829 No Problem Icon Stock Vectors, Images &amp; Vector Art ...">
            <a:extLst>
              <a:ext uri="{FF2B5EF4-FFF2-40B4-BE49-F238E27FC236}">
                <a16:creationId xmlns:a16="http://schemas.microsoft.com/office/drawing/2014/main" id="{E171ABB5-28FA-A8A9-176D-7AB639EB1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9" t="9503" r="4613" b="17317"/>
          <a:stretch/>
        </p:blipFill>
        <p:spPr bwMode="auto">
          <a:xfrm rot="19529148">
            <a:off x="5480997" y="2253097"/>
            <a:ext cx="6698471" cy="214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Subtitle 2">
            <a:extLst>
              <a:ext uri="{FF2B5EF4-FFF2-40B4-BE49-F238E27FC236}">
                <a16:creationId xmlns:a16="http://schemas.microsoft.com/office/drawing/2014/main" id="{0BEDF455-1387-E117-F0B3-9FE7C1B5A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646165"/>
              </p:ext>
            </p:extLst>
          </p:nvPr>
        </p:nvGraphicFramePr>
        <p:xfrm>
          <a:off x="5833701" y="314090"/>
          <a:ext cx="6198043" cy="6229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B4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CB22BE-1339-61C2-4917-C8A9E0607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640080"/>
            <a:ext cx="5032493" cy="557881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RESPIMATIC 100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(Patent Pending)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 it right for you?</a:t>
            </a:r>
            <a:endParaRPr lang="en-US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906E4A-0A64-FC35-29AF-A52A15B8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55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957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592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2C84B-15D7-4634-A80F-66A3BCEA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22" y="585373"/>
            <a:ext cx="10687756" cy="1325563"/>
          </a:xfrm>
        </p:spPr>
        <p:txBody>
          <a:bodyPr>
            <a:normAutofit fontScale="90000"/>
          </a:bodyPr>
          <a:lstStyle/>
          <a:p>
            <a:r>
              <a:rPr lang="en-US" sz="5400" b="1" i="1" dirty="0">
                <a:solidFill>
                  <a:schemeClr val="bg1"/>
                </a:solidFill>
              </a:rPr>
              <a:t>The Motivation</a:t>
            </a:r>
            <a:br>
              <a:rPr lang="en-US" b="1" i="1" dirty="0">
                <a:solidFill>
                  <a:schemeClr val="bg1"/>
                </a:solidFill>
              </a:rPr>
            </a:br>
            <a:r>
              <a:rPr lang="en-US" sz="4000" b="1" i="1" dirty="0">
                <a:solidFill>
                  <a:schemeClr val="bg1"/>
                </a:solidFill>
              </a:rPr>
              <a:t>Serve the Bottom of the Pyramid</a:t>
            </a:r>
            <a:endParaRPr lang="en-IN" b="1" i="1" dirty="0">
              <a:solidFill>
                <a:schemeClr val="bg1"/>
              </a:solidFill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680474D-8375-4FEC-82C9-1E7F8F036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606188"/>
              </p:ext>
            </p:extLst>
          </p:nvPr>
        </p:nvGraphicFramePr>
        <p:xfrm>
          <a:off x="6338315" y="2302593"/>
          <a:ext cx="5101563" cy="434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B5AF361-BD7E-4E70-9ADB-3127272B3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096495"/>
              </p:ext>
            </p:extLst>
          </p:nvPr>
        </p:nvGraphicFramePr>
        <p:xfrm>
          <a:off x="-250671" y="2386739"/>
          <a:ext cx="6588986" cy="4021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8CF088-BD11-4DB0-B0A6-B03C5DD7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802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831247-61D8-9174-99B8-C1FDA8CA5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91" b="1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D69FC-4D5D-06FD-447A-57D8DF4F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92" y="3548698"/>
            <a:ext cx="5683102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2 BIG 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0D9F9-680A-4898-524F-C854934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508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Respimatic 100 - Preliminary and Confidential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D93DC56-EA49-A918-6387-9EF6AC7B4F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778952"/>
              </p:ext>
            </p:extLst>
          </p:nvPr>
        </p:nvGraphicFramePr>
        <p:xfrm>
          <a:off x="6375951" y="464455"/>
          <a:ext cx="5614946" cy="5427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299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F304A9-D460-41B5-BC48-A88E417343BA}"/>
              </a:ext>
            </a:extLst>
          </p:cNvPr>
          <p:cNvGraphicFramePr/>
          <p:nvPr/>
        </p:nvGraphicFramePr>
        <p:xfrm>
          <a:off x="203200" y="1660849"/>
          <a:ext cx="7774473" cy="4637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64424A2-064F-4E52-9040-3948BA821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695402"/>
              </p:ext>
            </p:extLst>
          </p:nvPr>
        </p:nvGraphicFramePr>
        <p:xfrm>
          <a:off x="8257592" y="1660849"/>
          <a:ext cx="3561184" cy="2227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81E05C4E-7FB3-41C4-8401-CC5A82D9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29215"/>
            <a:ext cx="11615576" cy="937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Observations on Ventilator Evolution</a:t>
            </a:r>
            <a:endParaRPr lang="en-IN" b="1" i="1" dirty="0">
              <a:solidFill>
                <a:schemeClr val="bg1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1663D6F-2CAF-4CCF-9C10-B6DC32A2FB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114661"/>
              </p:ext>
            </p:extLst>
          </p:nvPr>
        </p:nvGraphicFramePr>
        <p:xfrm>
          <a:off x="8257592" y="3881324"/>
          <a:ext cx="3561184" cy="2416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A113D-B527-4D05-A239-D86F64E4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022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C3EBF-F9DE-4E46-9896-7CF0FF81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4"/>
            <a:ext cx="10520702" cy="892874"/>
          </a:xfrm>
        </p:spPr>
        <p:txBody>
          <a:bodyPr>
            <a:normAutofit/>
          </a:bodyPr>
          <a:lstStyle/>
          <a:p>
            <a:r>
              <a:rPr lang="en-US" b="1" i="1" dirty="0"/>
              <a:t>Respimatic – Respiratory Technology Revisited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FE4F79A9-1BFF-47DF-BDAB-147726979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3769" b="1"/>
          <a:stretch/>
        </p:blipFill>
        <p:spPr>
          <a:xfrm>
            <a:off x="8391623" y="1995825"/>
            <a:ext cx="3604751" cy="3745899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3F2F865-4769-4925-80B9-769DBFF1E6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048264"/>
              </p:ext>
            </p:extLst>
          </p:nvPr>
        </p:nvGraphicFramePr>
        <p:xfrm>
          <a:off x="833002" y="1558064"/>
          <a:ext cx="6948340" cy="4786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3F147-3545-4F4D-8828-E926A3E6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249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711AB-23BA-4797-AAD6-4FD18EA0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Respimatic 100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6A4DA-EF1E-4BD0-AEF7-F6215FEF7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System Components</a:t>
            </a:r>
          </a:p>
          <a:p>
            <a:pPr algn="ctr"/>
            <a:r>
              <a:rPr lang="en-US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Technical Details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335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b="1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BCE6342-6865-4AD8-9EB8-600346311A4E}" vid="{56D88F46-835F-4048-A9C8-FB7FBFC78A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5334</TotalTime>
  <Words>2176</Words>
  <Application>Microsoft Office PowerPoint</Application>
  <PresentationFormat>Widescreen</PresentationFormat>
  <Paragraphs>384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Cera Pro</vt:lpstr>
      <vt:lpstr>Office Theme</vt:lpstr>
      <vt:lpstr>Respimatic 100</vt:lpstr>
      <vt:lpstr>US and INDIA IP Protection</vt:lpstr>
      <vt:lpstr>Setting the Context</vt:lpstr>
      <vt:lpstr>RESPIMATIC 100 (Patent Pending)  Is it right for you?</vt:lpstr>
      <vt:lpstr>The Motivation Serve the Bottom of the Pyramid</vt:lpstr>
      <vt:lpstr>2 BIG Challenges</vt:lpstr>
      <vt:lpstr>Observations on Ventilator Evolution</vt:lpstr>
      <vt:lpstr>Respimatic – Respiratory Technology Revisited</vt:lpstr>
      <vt:lpstr>Respimatic 100 Details</vt:lpstr>
      <vt:lpstr>Our Solution  RESPIMATIC 100</vt:lpstr>
      <vt:lpstr>Dashboard Snapshot View</vt:lpstr>
      <vt:lpstr>PowerPoint Presentation</vt:lpstr>
      <vt:lpstr>PowerPoint Presentation</vt:lpstr>
      <vt:lpstr>PowerPoint Presentation</vt:lpstr>
      <vt:lpstr>PowerPoint Presentation</vt:lpstr>
      <vt:lpstr>Analyzer</vt:lpstr>
      <vt:lpstr>Updating Firmware</vt:lpstr>
      <vt:lpstr>Front Panel  The Human-Machine Interface</vt:lpstr>
      <vt:lpstr>System Architecture</vt:lpstr>
      <vt:lpstr>PowerPoint Presentation</vt:lpstr>
      <vt:lpstr>Breathing Circuit</vt:lpstr>
      <vt:lpstr>     Ventilation Modes      The 4 most frequently used</vt:lpstr>
      <vt:lpstr>Volume Controlled Breaths  (All modes)</vt:lpstr>
      <vt:lpstr>Pressure Supported Breaths   (SIMV &amp; PSV modes)</vt:lpstr>
      <vt:lpstr>Breath Synchronization</vt:lpstr>
      <vt:lpstr>FiO2  Settings</vt:lpstr>
      <vt:lpstr>PowerPoint Presentation</vt:lpstr>
      <vt:lpstr>Power Consumption</vt:lpstr>
      <vt:lpstr>Respimatic Testing Process  Timing, Flow and Pressure Checks for all combinations of various settings</vt:lpstr>
      <vt:lpstr>Compare &amp; Contrast Various Systems</vt:lpstr>
      <vt:lpstr>Thank you</vt:lpstr>
      <vt:lpstr>Backup</vt:lpstr>
      <vt:lpstr>PowerPoint Presentation</vt:lpstr>
      <vt:lpstr>PowerPoint Presentation</vt:lpstr>
      <vt:lpstr>PowerPoint Presentation</vt:lpstr>
      <vt:lpstr>Breath Synchronization in ACV Mode</vt:lpstr>
      <vt:lpstr>Breath Synchronization in SIMV Mode</vt:lpstr>
      <vt:lpstr>Exceptional Mandatory Breath in PSV Mode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Nanda</dc:creator>
  <cp:lastModifiedBy>Sunil Nanda</cp:lastModifiedBy>
  <cp:revision>405</cp:revision>
  <dcterms:created xsi:type="dcterms:W3CDTF">2021-01-26T02:09:50Z</dcterms:created>
  <dcterms:modified xsi:type="dcterms:W3CDTF">2023-05-23T01:19:41Z</dcterms:modified>
</cp:coreProperties>
</file>